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" ContentType="application/vnd.ms-exce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1.xml" ContentType="application/vnd.openxmlformats-officedocument.drawingml.chart+xml"/>
  <Override PartName="/ppt/notesSlides/notesSlide23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24.xml" ContentType="application/vnd.openxmlformats-officedocument.presentationml.notesSl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9"/>
  </p:notesMasterIdLst>
  <p:sldIdLst>
    <p:sldId id="256" r:id="rId2"/>
    <p:sldId id="257" r:id="rId3"/>
    <p:sldId id="280" r:id="rId4"/>
    <p:sldId id="281" r:id="rId5"/>
    <p:sldId id="282" r:id="rId6"/>
    <p:sldId id="283" r:id="rId7"/>
    <p:sldId id="284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87" r:id="rId16"/>
    <p:sldId id="271" r:id="rId17"/>
    <p:sldId id="269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8" r:id="rId26"/>
    <p:sldId id="286" r:id="rId27"/>
    <p:sldId id="279" r:id="rId28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0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84" autoAdjust="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US" sz="28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2800"/>
              <a:t>Interval Grade Distribution </a:t>
            </a:r>
          </a:p>
        </c:rich>
      </c:tx>
      <c:layout>
        <c:manualLayout>
          <c:xMode val="edge"/>
          <c:yMode val="edge"/>
          <c:x val="0.28655382900838677"/>
          <c:y val="2.903421245959831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8484344033458659E-2"/>
          <c:y val="0.13149428630166521"/>
          <c:w val="0.89014235873433423"/>
          <c:h val="0.73330341518204112"/>
        </c:manualLayout>
      </c:layout>
      <c:barChart>
        <c:barDir val="col"/>
        <c:grouping val="clustered"/>
        <c:varyColors val="0"/>
        <c:ser>
          <c:idx val="1"/>
          <c:order val="0"/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A7B3-42CE-8AD3-680961B21BD4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3-A7B3-42CE-8AD3-680961B21BD4}"/>
              </c:ext>
            </c:extLst>
          </c:dPt>
          <c:dPt>
            <c:idx val="3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5-A7B3-42CE-8AD3-680961B21BD4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7-A7B3-42CE-8AD3-680961B21BD4}"/>
              </c:ext>
            </c:extLst>
          </c:dPt>
          <c:dPt>
            <c:idx val="5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9-A7B3-42CE-8AD3-680961B21BD4}"/>
              </c:ext>
            </c:extLst>
          </c:dPt>
          <c:dPt>
            <c:idx val="6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B-A7B3-42CE-8AD3-680961B21BD4}"/>
              </c:ext>
            </c:extLst>
          </c:dPt>
          <c:cat>
            <c:strRef>
              <c:f>Midterm!$T$4:$T$10</c:f>
              <c:strCache>
                <c:ptCount val="7"/>
                <c:pt idx="0">
                  <c:v>0 - 4.99</c:v>
                </c:pt>
                <c:pt idx="1">
                  <c:v>5 - 9.99</c:v>
                </c:pt>
                <c:pt idx="2">
                  <c:v>10 - 14.99</c:v>
                </c:pt>
                <c:pt idx="3">
                  <c:v>15 - 19.99</c:v>
                </c:pt>
                <c:pt idx="4">
                  <c:v>20 - 24.99</c:v>
                </c:pt>
                <c:pt idx="5">
                  <c:v>25 - 29.99</c:v>
                </c:pt>
                <c:pt idx="6">
                  <c:v>&gt;= 30</c:v>
                </c:pt>
              </c:strCache>
            </c:strRef>
          </c:cat>
          <c:val>
            <c:numRef>
              <c:f>Midterm!$U$4:$U$10</c:f>
              <c:numCache>
                <c:formatCode>0</c:formatCode>
                <c:ptCount val="7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  <c:pt idx="4">
                  <c:v>3</c:v>
                </c:pt>
                <c:pt idx="5">
                  <c:v>5</c:v>
                </c:pt>
                <c:pt idx="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7B3-42CE-8AD3-680961B21B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2972416"/>
        <c:axId val="272974592"/>
      </c:barChart>
      <c:catAx>
        <c:axId val="272972416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lang="en-US"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/>
                  <a:t>Interval</a:t>
                </a:r>
              </a:p>
            </c:rich>
          </c:tx>
          <c:layout>
            <c:manualLayout>
              <c:xMode val="edge"/>
              <c:yMode val="edge"/>
              <c:x val="0.46015339693439072"/>
              <c:y val="0.923816064987303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2729745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72974592"/>
        <c:scaling>
          <c:orientation val="minMax"/>
          <c:max val="5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/>
                  <a:t>Frequency</a:t>
                </a:r>
              </a:p>
            </c:rich>
          </c:tx>
          <c:layout>
            <c:manualLayout>
              <c:xMode val="edge"/>
              <c:yMode val="edge"/>
              <c:x val="1.252011425253825E-2"/>
              <c:y val="0.36373313865899992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272972416"/>
        <c:crosses val="autoZero"/>
        <c:crossBetween val="between"/>
        <c:majorUnit val="1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tr-T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800" b="1"/>
            </a:pPr>
            <a:r>
              <a:rPr lang="tr-TR" sz="2800" b="1"/>
              <a:t> CTIS</a:t>
            </a:r>
            <a:r>
              <a:rPr lang="tr-TR" sz="2800" b="1" baseline="0"/>
              <a:t> 186</a:t>
            </a:r>
            <a:r>
              <a:rPr lang="tr-TR" sz="2800" b="1"/>
              <a:t> Letter Grade Distribution</a:t>
            </a:r>
          </a:p>
        </c:rich>
      </c:tx>
      <c:layout>
        <c:manualLayout>
          <c:xMode val="edge"/>
          <c:yMode val="edge"/>
          <c:x val="0.17946192388173582"/>
          <c:y val="3.9545214669375182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4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114225202496854"/>
          <c:y val="0.176700059884389"/>
          <c:w val="0.87259812742235265"/>
          <c:h val="0.67487394075740559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1-E77B-4AC6-9642-10BC7B8706FA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E77B-4AC6-9642-10BC7B8706FA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E77B-4AC6-9642-10BC7B8706FA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E77B-4AC6-9642-10BC7B8706FA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E77B-4AC6-9642-10BC7B8706FA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E77B-4AC6-9642-10BC7B8706FA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E77B-4AC6-9642-10BC7B8706FA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E77B-4AC6-9642-10BC7B8706FA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E77B-4AC6-9642-10BC7B8706FA}"/>
              </c:ext>
            </c:extLst>
          </c:dPt>
          <c:dPt>
            <c:idx val="9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B-E77B-4AC6-9642-10BC7B8706FA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D-E77B-4AC6-9642-10BC7B8706FA}"/>
              </c:ext>
            </c:extLst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F-E77B-4AC6-9642-10BC7B8706FA}"/>
              </c:ext>
            </c:extLst>
          </c:dPt>
          <c:dPt>
            <c:idx val="13"/>
            <c:invertIfNegative val="0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11-E77B-4AC6-9642-10BC7B8706FA}"/>
              </c:ext>
            </c:extLst>
          </c:dPt>
          <c:cat>
            <c:strRef>
              <c:f>Midterm!$M$4:$M$17</c:f>
              <c:strCache>
                <c:ptCount val="14"/>
                <c:pt idx="0">
                  <c:v>A</c:v>
                </c:pt>
                <c:pt idx="1">
                  <c:v>A-</c:v>
                </c:pt>
                <c:pt idx="2">
                  <c:v>B+</c:v>
                </c:pt>
                <c:pt idx="3">
                  <c:v>B</c:v>
                </c:pt>
                <c:pt idx="4">
                  <c:v>B-</c:v>
                </c:pt>
                <c:pt idx="5">
                  <c:v>C+</c:v>
                </c:pt>
                <c:pt idx="6">
                  <c:v>C</c:v>
                </c:pt>
                <c:pt idx="7">
                  <c:v>C-</c:v>
                </c:pt>
                <c:pt idx="8">
                  <c:v>D+</c:v>
                </c:pt>
                <c:pt idx="9">
                  <c:v>D</c:v>
                </c:pt>
                <c:pt idx="10">
                  <c:v>F</c:v>
                </c:pt>
                <c:pt idx="11">
                  <c:v>FX</c:v>
                </c:pt>
                <c:pt idx="12">
                  <c:v>FZ</c:v>
                </c:pt>
                <c:pt idx="13">
                  <c:v>W</c:v>
                </c:pt>
              </c:strCache>
            </c:strRef>
          </c:cat>
          <c:val>
            <c:numRef>
              <c:f>Midterm!$O$4:$O$17</c:f>
              <c:numCache>
                <c:formatCode>General</c:formatCode>
                <c:ptCount val="14"/>
                <c:pt idx="0">
                  <c:v>5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  <c:pt idx="7">
                  <c:v>2</c:v>
                </c:pt>
                <c:pt idx="8">
                  <c:v>1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E77B-4AC6-9642-10BC7B8706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73009280"/>
        <c:axId val="273363712"/>
        <c:axId val="0"/>
      </c:bar3DChart>
      <c:catAx>
        <c:axId val="273009280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400" b="1"/>
                </a:pPr>
                <a:r>
                  <a:rPr lang="tr-TR" sz="1400" b="1"/>
                  <a:t>Letter Grade</a:t>
                </a:r>
              </a:p>
            </c:rich>
          </c:tx>
          <c:layout>
            <c:manualLayout>
              <c:xMode val="edge"/>
              <c:yMode val="edge"/>
              <c:x val="0.44365811971305302"/>
              <c:y val="0.928062806786718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/>
            </a:pPr>
            <a:endParaRPr lang="tr-TR"/>
          </a:p>
        </c:txPr>
        <c:crossAx val="2733637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73363712"/>
        <c:scaling>
          <c:orientation val="minMax"/>
          <c:max val="5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1400" b="1"/>
                </a:pPr>
                <a:r>
                  <a:rPr lang="tr-TR" sz="1400" b="1"/>
                  <a:t>Frequency</a:t>
                </a:r>
              </a:p>
            </c:rich>
          </c:tx>
          <c:layout>
            <c:manualLayout>
              <c:xMode val="edge"/>
              <c:yMode val="edge"/>
              <c:x val="1.777224477353756E-2"/>
              <c:y val="0.480835708544648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/>
            </a:pPr>
            <a:endParaRPr lang="tr-TR"/>
          </a:p>
        </c:txPr>
        <c:crossAx val="273009280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Times New Roman" panose="02020603050405020304" pitchFamily="18" charset="0"/>
          <a:ea typeface="Arial"/>
          <a:cs typeface="Times New Roman" panose="02020603050405020304" pitchFamily="18" charset="0"/>
        </a:defRPr>
      </a:pPr>
      <a:endParaRPr lang="tr-TR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8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28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Midterm</a:t>
            </a:r>
            <a:r>
              <a:rPr lang="tr-TR" sz="2800" b="1" baseline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Attendance Performances</a:t>
            </a:r>
            <a:endParaRPr lang="tr-TR" sz="2800" b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1366284504973702"/>
          <c:y val="0.10326265780086021"/>
          <c:w val="0.84816818004864858"/>
          <c:h val="0.69135678558493729"/>
        </c:manualLayout>
      </c:layout>
      <c:lineChart>
        <c:grouping val="standard"/>
        <c:varyColors val="0"/>
        <c:ser>
          <c:idx val="0"/>
          <c:order val="0"/>
          <c:tx>
            <c:v>Midterm</c:v>
          </c:tx>
          <c:spPr>
            <a:ln>
              <a:solidFill>
                <a:srgbClr val="00B0F0"/>
              </a:solidFill>
            </a:ln>
          </c:spPr>
          <c:marker>
            <c:symbol val="circle"/>
            <c:size val="5"/>
            <c:spPr>
              <a:solidFill>
                <a:srgbClr val="00B0F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Midterm!$B$4:$B$19</c:f>
              <c:strCache>
                <c:ptCount val="16"/>
                <c:pt idx="0">
                  <c:v>Akkayagil</c:v>
                </c:pt>
                <c:pt idx="1">
                  <c:v>Cingöz</c:v>
                </c:pt>
                <c:pt idx="2">
                  <c:v>Cirik</c:v>
                </c:pt>
                <c:pt idx="3">
                  <c:v>Civelek</c:v>
                </c:pt>
                <c:pt idx="4">
                  <c:v>Gökçek</c:v>
                </c:pt>
                <c:pt idx="5">
                  <c:v>Karaca</c:v>
                </c:pt>
                <c:pt idx="6">
                  <c:v>Karaman</c:v>
                </c:pt>
                <c:pt idx="7">
                  <c:v>Kaya</c:v>
                </c:pt>
                <c:pt idx="8">
                  <c:v>Nizam</c:v>
                </c:pt>
                <c:pt idx="9">
                  <c:v>Osmanoğlu</c:v>
                </c:pt>
                <c:pt idx="10">
                  <c:v>Özgen</c:v>
                </c:pt>
                <c:pt idx="11">
                  <c:v>Sıdar</c:v>
                </c:pt>
                <c:pt idx="12">
                  <c:v>Şentürk</c:v>
                </c:pt>
                <c:pt idx="13">
                  <c:v>Ünsal</c:v>
                </c:pt>
                <c:pt idx="14">
                  <c:v>Yağan</c:v>
                </c:pt>
                <c:pt idx="15">
                  <c:v>Yılmaz</c:v>
                </c:pt>
              </c:strCache>
            </c:strRef>
          </c:cat>
          <c:val>
            <c:numRef>
              <c:f>Midterm!$E$4:$E$19</c:f>
              <c:numCache>
                <c:formatCode>#,##0.00</c:formatCode>
                <c:ptCount val="16"/>
                <c:pt idx="0">
                  <c:v>102.49999999999999</c:v>
                </c:pt>
                <c:pt idx="1">
                  <c:v>0</c:v>
                </c:pt>
                <c:pt idx="2">
                  <c:v>86</c:v>
                </c:pt>
                <c:pt idx="3">
                  <c:v>95.999999999999986</c:v>
                </c:pt>
                <c:pt idx="4">
                  <c:v>92</c:v>
                </c:pt>
                <c:pt idx="5">
                  <c:v>64.5</c:v>
                </c:pt>
                <c:pt idx="6">
                  <c:v>98.5</c:v>
                </c:pt>
                <c:pt idx="7">
                  <c:v>108.00000000000003</c:v>
                </c:pt>
                <c:pt idx="8">
                  <c:v>103.49999999999999</c:v>
                </c:pt>
                <c:pt idx="9">
                  <c:v>80</c:v>
                </c:pt>
                <c:pt idx="10">
                  <c:v>52</c:v>
                </c:pt>
                <c:pt idx="11">
                  <c:v>66.500000000000014</c:v>
                </c:pt>
                <c:pt idx="12">
                  <c:v>79.000000000000014</c:v>
                </c:pt>
                <c:pt idx="13">
                  <c:v>88</c:v>
                </c:pt>
                <c:pt idx="14">
                  <c:v>68</c:v>
                </c:pt>
                <c:pt idx="15">
                  <c:v>108.5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67D-4D61-8594-5AAC3094802E}"/>
            </c:ext>
          </c:extLst>
        </c:ser>
        <c:ser>
          <c:idx val="1"/>
          <c:order val="1"/>
          <c:tx>
            <c:v>Attendance</c:v>
          </c:tx>
          <c:spPr>
            <a:ln>
              <a:solidFill>
                <a:srgbClr val="FF0000"/>
              </a:solidFill>
            </a:ln>
          </c:spPr>
          <c:cat>
            <c:strRef>
              <c:f>Midterm!$B$4:$B$19</c:f>
              <c:strCache>
                <c:ptCount val="16"/>
                <c:pt idx="0">
                  <c:v>Akkayagil</c:v>
                </c:pt>
                <c:pt idx="1">
                  <c:v>Cingöz</c:v>
                </c:pt>
                <c:pt idx="2">
                  <c:v>Cirik</c:v>
                </c:pt>
                <c:pt idx="3">
                  <c:v>Civelek</c:v>
                </c:pt>
                <c:pt idx="4">
                  <c:v>Gökçek</c:v>
                </c:pt>
                <c:pt idx="5">
                  <c:v>Karaca</c:v>
                </c:pt>
                <c:pt idx="6">
                  <c:v>Karaman</c:v>
                </c:pt>
                <c:pt idx="7">
                  <c:v>Kaya</c:v>
                </c:pt>
                <c:pt idx="8">
                  <c:v>Nizam</c:v>
                </c:pt>
                <c:pt idx="9">
                  <c:v>Osmanoğlu</c:v>
                </c:pt>
                <c:pt idx="10">
                  <c:v>Özgen</c:v>
                </c:pt>
                <c:pt idx="11">
                  <c:v>Sıdar</c:v>
                </c:pt>
                <c:pt idx="12">
                  <c:v>Şentürk</c:v>
                </c:pt>
                <c:pt idx="13">
                  <c:v>Ünsal</c:v>
                </c:pt>
                <c:pt idx="14">
                  <c:v>Yağan</c:v>
                </c:pt>
                <c:pt idx="15">
                  <c:v>Yılmaz</c:v>
                </c:pt>
              </c:strCache>
            </c:strRef>
          </c:cat>
          <c:val>
            <c:numRef>
              <c:f>Midterm!$I$4:$I$19</c:f>
              <c:numCache>
                <c:formatCode>0.00</c:formatCode>
                <c:ptCount val="16"/>
                <c:pt idx="0">
                  <c:v>92</c:v>
                </c:pt>
                <c:pt idx="1">
                  <c:v>27.999999999999996</c:v>
                </c:pt>
                <c:pt idx="2">
                  <c:v>92</c:v>
                </c:pt>
                <c:pt idx="3">
                  <c:v>88</c:v>
                </c:pt>
                <c:pt idx="4">
                  <c:v>88</c:v>
                </c:pt>
                <c:pt idx="5">
                  <c:v>84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92</c:v>
                </c:pt>
                <c:pt idx="10">
                  <c:v>95.999999999999986</c:v>
                </c:pt>
                <c:pt idx="11">
                  <c:v>84</c:v>
                </c:pt>
                <c:pt idx="12">
                  <c:v>68</c:v>
                </c:pt>
                <c:pt idx="13">
                  <c:v>72</c:v>
                </c:pt>
                <c:pt idx="14">
                  <c:v>84</c:v>
                </c:pt>
                <c:pt idx="15">
                  <c:v>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67D-4D61-8594-5AAC309480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noFill/>
              <a:round/>
            </a:ln>
            <a:effectLst/>
          </c:spPr>
        </c:dropLines>
        <c:marker val="1"/>
        <c:smooth val="0"/>
        <c:axId val="273394304"/>
        <c:axId val="273400576"/>
      </c:lineChart>
      <c:catAx>
        <c:axId val="2733943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Surname</a:t>
                </a:r>
              </a:p>
            </c:rich>
          </c:tx>
          <c:layout>
            <c:manualLayout>
              <c:xMode val="edge"/>
              <c:yMode val="edge"/>
              <c:x val="0.45282626681949523"/>
              <c:y val="0.937930675327319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273400576"/>
        <c:crosses val="autoZero"/>
        <c:auto val="1"/>
        <c:lblAlgn val="ctr"/>
        <c:lblOffset val="100"/>
        <c:noMultiLvlLbl val="0"/>
      </c:catAx>
      <c:valAx>
        <c:axId val="273400576"/>
        <c:scaling>
          <c:orientation val="minMax"/>
          <c:max val="11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Performance</a:t>
                </a:r>
              </a:p>
            </c:rich>
          </c:tx>
          <c:layout>
            <c:manualLayout>
              <c:xMode val="edge"/>
              <c:yMode val="edge"/>
              <c:x val="6.3683077670683378E-3"/>
              <c:y val="0.41548912250136311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273394304"/>
        <c:crosses val="autoZero"/>
        <c:crossBetween val="between"/>
        <c:majorUnit val="10"/>
      </c:valAx>
      <c:spPr>
        <a:noFill/>
        <a:ln w="15875">
          <a:solidFill>
            <a:schemeClr val="tx1">
              <a:alpha val="98000"/>
            </a:schemeClr>
          </a:solidFill>
        </a:ln>
        <a:effectLst/>
      </c:spPr>
    </c:plotArea>
    <c:legend>
      <c:legendPos val="r"/>
      <c:layout>
        <c:manualLayout>
          <c:xMode val="edge"/>
          <c:yMode val="edge"/>
          <c:x val="0.22468313147603541"/>
          <c:y val="0.54489438911863497"/>
          <c:w val="0.56575842477521632"/>
          <c:h val="5.63961869773012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6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alpha val="96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682411277987433"/>
          <c:y val="7.8203294252085956E-2"/>
          <c:w val="0.69456223315693866"/>
          <c:h val="0.7708590017609956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415-4F4F-8CA5-BAE7C43246E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415-4F4F-8CA5-BAE7C43246E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415-4F4F-8CA5-BAE7C43246E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6415-4F4F-8CA5-BAE7C43246E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6415-4F4F-8CA5-BAE7C43246E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6415-4F4F-8CA5-BAE7C43246E7}"/>
              </c:ext>
            </c:extLst>
          </c:dPt>
          <c:dPt>
            <c:idx val="6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6415-4F4F-8CA5-BAE7C43246E7}"/>
              </c:ext>
            </c:extLst>
          </c:dPt>
          <c:cat>
            <c:strRef>
              <c:f>Midterm!$B$110:$B$116</c:f>
              <c:strCache>
                <c:ptCount val="7"/>
                <c:pt idx="0">
                  <c:v>0 - 14.99</c:v>
                </c:pt>
                <c:pt idx="1">
                  <c:v>15 - 29.99</c:v>
                </c:pt>
                <c:pt idx="2">
                  <c:v>30 - 44.99</c:v>
                </c:pt>
                <c:pt idx="3">
                  <c:v>45 - 59.99</c:v>
                </c:pt>
                <c:pt idx="4">
                  <c:v>60 - 74.99</c:v>
                </c:pt>
                <c:pt idx="5">
                  <c:v>75 - 89.99</c:v>
                </c:pt>
                <c:pt idx="6">
                  <c:v>&gt;= 90</c:v>
                </c:pt>
              </c:strCache>
            </c:strRef>
          </c:cat>
          <c:val>
            <c:numRef>
              <c:f>Midterm!$C$110:$C$116</c:f>
              <c:numCache>
                <c:formatCode>0</c:formatCode>
                <c:ptCount val="7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6415-4F4F-8CA5-BAE7C43246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8999703920419551E-2"/>
          <c:y val="0.86630675484946673"/>
          <c:w val="0.84200038052257731"/>
          <c:h val="0.1026638914802581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lang="en-US"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Click to edit Master text styles</a:t>
            </a:r>
          </a:p>
          <a:p>
            <a:pPr lvl="1"/>
            <a:r>
              <a:rPr lang="tr-TR" noProof="0"/>
              <a:t>Second level</a:t>
            </a:r>
          </a:p>
          <a:p>
            <a:pPr lvl="2"/>
            <a:r>
              <a:rPr lang="tr-TR" noProof="0"/>
              <a:t>Third level</a:t>
            </a:r>
          </a:p>
          <a:p>
            <a:pPr lvl="3"/>
            <a:r>
              <a:rPr lang="tr-TR" noProof="0"/>
              <a:t>Fourth level</a:t>
            </a:r>
          </a:p>
          <a:p>
            <a:pPr lvl="4"/>
            <a:r>
              <a:rPr lang="tr-TR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5E66F21-A4A6-4734-AAF4-B76B7FE2EE5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066231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568E10-683C-4ED7-89C5-FEE3777C243D}" type="slidenum">
              <a:rPr lang="tr-TR" altLang="en-US" smtClean="0"/>
              <a:pPr>
                <a:spcBef>
                  <a:spcPct val="0"/>
                </a:spcBef>
              </a:pPr>
              <a:t>1</a:t>
            </a:fld>
            <a:endParaRPr lang="tr-TR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7629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10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945177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11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036807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12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282262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13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631054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14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387545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15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791549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16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249722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17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222627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18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482082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19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13605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392624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20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58278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21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358125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22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391353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23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357738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24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5074849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25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9075476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26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96301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27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65489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3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183027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4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679325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5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207581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6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577933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7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11175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8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418042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9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15479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1776359023 w 596"/>
                  <a:gd name="T1" fmla="*/ 2147483646 h 666"/>
                  <a:gd name="T2" fmla="*/ 635934209 w 596"/>
                  <a:gd name="T3" fmla="*/ 2147483646 h 666"/>
                  <a:gd name="T4" fmla="*/ 0 w 596"/>
                  <a:gd name="T5" fmla="*/ 2147483646 h 666"/>
                  <a:gd name="T6" fmla="*/ 442585465 w 596"/>
                  <a:gd name="T7" fmla="*/ 2147483646 h 666"/>
                  <a:gd name="T8" fmla="*/ 2147483646 w 596"/>
                  <a:gd name="T9" fmla="*/ 2147483646 h 666"/>
                  <a:gd name="T10" fmla="*/ 2147483646 w 596"/>
                  <a:gd name="T11" fmla="*/ 2147483646 h 666"/>
                  <a:gd name="T12" fmla="*/ 2147483646 w 596"/>
                  <a:gd name="T13" fmla="*/ 2147483646 h 666"/>
                  <a:gd name="T14" fmla="*/ 2147483646 w 596"/>
                  <a:gd name="T15" fmla="*/ 185535869 h 666"/>
                  <a:gd name="T16" fmla="*/ 2147483646 w 596"/>
                  <a:gd name="T17" fmla="*/ 922427690 h 666"/>
                  <a:gd name="T18" fmla="*/ 2147483646 w 596"/>
                  <a:gd name="T19" fmla="*/ 2147483646 h 666"/>
                  <a:gd name="T20" fmla="*/ 2147483646 w 596"/>
                  <a:gd name="T21" fmla="*/ 2147483646 h 666"/>
                  <a:gd name="T22" fmla="*/ 2147483646 w 596"/>
                  <a:gd name="T23" fmla="*/ 2147483646 h 666"/>
                  <a:gd name="T24" fmla="*/ 2147483646 w 596"/>
                  <a:gd name="T25" fmla="*/ 2147483646 h 666"/>
                  <a:gd name="T26" fmla="*/ 2147483646 w 596"/>
                  <a:gd name="T27" fmla="*/ 2147483646 h 666"/>
                  <a:gd name="T28" fmla="*/ 2147483646 w 596"/>
                  <a:gd name="T29" fmla="*/ 2147483646 h 666"/>
                  <a:gd name="T30" fmla="*/ 2147483646 w 596"/>
                  <a:gd name="T31" fmla="*/ 2147483646 h 666"/>
                  <a:gd name="T32" fmla="*/ 2147483646 w 596"/>
                  <a:gd name="T33" fmla="*/ 2147483646 h 666"/>
                  <a:gd name="T34" fmla="*/ 2147483646 w 596"/>
                  <a:gd name="T35" fmla="*/ 2147483646 h 666"/>
                  <a:gd name="T36" fmla="*/ 2147483646 w 596"/>
                  <a:gd name="T37" fmla="*/ 2147483646 h 666"/>
                  <a:gd name="T38" fmla="*/ 2147483646 w 596"/>
                  <a:gd name="T39" fmla="*/ 2147483646 h 666"/>
                  <a:gd name="T40" fmla="*/ 2147483646 w 596"/>
                  <a:gd name="T41" fmla="*/ 2147483646 h 666"/>
                  <a:gd name="T42" fmla="*/ 2147483646 w 596"/>
                  <a:gd name="T43" fmla="*/ 2147483646 h 666"/>
                  <a:gd name="T44" fmla="*/ 2147483646 w 596"/>
                  <a:gd name="T45" fmla="*/ 2147483646 h 666"/>
                  <a:gd name="T46" fmla="*/ 2147483646 w 596"/>
                  <a:gd name="T47" fmla="*/ 2147483646 h 666"/>
                  <a:gd name="T48" fmla="*/ 2147483646 w 596"/>
                  <a:gd name="T49" fmla="*/ 2147483646 h 666"/>
                  <a:gd name="T50" fmla="*/ 2147483646 w 596"/>
                  <a:gd name="T51" fmla="*/ 2147483646 h 666"/>
                  <a:gd name="T52" fmla="*/ 2147483646 w 596"/>
                  <a:gd name="T53" fmla="*/ 2147483646 h 666"/>
                  <a:gd name="T54" fmla="*/ 2147483646 w 596"/>
                  <a:gd name="T55" fmla="*/ 2147483646 h 666"/>
                  <a:gd name="T56" fmla="*/ 2147483646 w 596"/>
                  <a:gd name="T57" fmla="*/ 2147483646 h 666"/>
                  <a:gd name="T58" fmla="*/ 2147483646 w 596"/>
                  <a:gd name="T59" fmla="*/ 2147483646 h 666"/>
                  <a:gd name="T60" fmla="*/ 2147483646 w 596"/>
                  <a:gd name="T61" fmla="*/ 2147483646 h 666"/>
                  <a:gd name="T62" fmla="*/ 2147483646 w 596"/>
                  <a:gd name="T63" fmla="*/ 2147483646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147483646 h 237"/>
                  <a:gd name="T4" fmla="*/ 309605180 w 257"/>
                  <a:gd name="T5" fmla="*/ 2147483646 h 237"/>
                  <a:gd name="T6" fmla="*/ 548228418 w 257"/>
                  <a:gd name="T7" fmla="*/ 2147483646 h 237"/>
                  <a:gd name="T8" fmla="*/ 1012912970 w 257"/>
                  <a:gd name="T9" fmla="*/ 2147483646 h 237"/>
                  <a:gd name="T10" fmla="*/ 1702236474 w 257"/>
                  <a:gd name="T11" fmla="*/ 2147483646 h 237"/>
                  <a:gd name="T12" fmla="*/ 2147483646 w 257"/>
                  <a:gd name="T13" fmla="*/ 2147483646 h 237"/>
                  <a:gd name="T14" fmla="*/ 2147483646 w 257"/>
                  <a:gd name="T15" fmla="*/ 2147483646 h 237"/>
                  <a:gd name="T16" fmla="*/ 2147483646 w 257"/>
                  <a:gd name="T17" fmla="*/ 2147483646 h 237"/>
                  <a:gd name="T18" fmla="*/ 2147483646 w 257"/>
                  <a:gd name="T19" fmla="*/ 2147483646 h 237"/>
                  <a:gd name="T20" fmla="*/ 2147483646 w 257"/>
                  <a:gd name="T21" fmla="*/ 2147483646 h 237"/>
                  <a:gd name="T22" fmla="*/ 2147483646 w 257"/>
                  <a:gd name="T23" fmla="*/ 2147483646 h 237"/>
                  <a:gd name="T24" fmla="*/ 2147483646 w 257"/>
                  <a:gd name="T25" fmla="*/ 2147483646 h 237"/>
                  <a:gd name="T26" fmla="*/ 2147483646 w 257"/>
                  <a:gd name="T27" fmla="*/ 2147483646 h 237"/>
                  <a:gd name="T28" fmla="*/ 2147483646 w 257"/>
                  <a:gd name="T29" fmla="*/ 2147483646 h 237"/>
                  <a:gd name="T30" fmla="*/ 2147483646 w 257"/>
                  <a:gd name="T31" fmla="*/ 2147483646 h 237"/>
                  <a:gd name="T32" fmla="*/ 2147483646 w 257"/>
                  <a:gd name="T33" fmla="*/ 2147483646 h 237"/>
                  <a:gd name="T34" fmla="*/ 2147483646 w 257"/>
                  <a:gd name="T35" fmla="*/ 2147483646 h 237"/>
                  <a:gd name="T36" fmla="*/ 2147483646 w 257"/>
                  <a:gd name="T37" fmla="*/ 2147483646 h 237"/>
                  <a:gd name="T38" fmla="*/ 2147483646 w 257"/>
                  <a:gd name="T39" fmla="*/ 2147483646 h 237"/>
                  <a:gd name="T40" fmla="*/ 2147483646 w 257"/>
                  <a:gd name="T41" fmla="*/ 2147483646 h 237"/>
                  <a:gd name="T42" fmla="*/ 2147483646 w 257"/>
                  <a:gd name="T43" fmla="*/ 2147483646 h 237"/>
                  <a:gd name="T44" fmla="*/ 2147483646 w 257"/>
                  <a:gd name="T45" fmla="*/ 2147483646 h 237"/>
                  <a:gd name="T46" fmla="*/ 2147483646 w 257"/>
                  <a:gd name="T47" fmla="*/ 2147483646 h 237"/>
                  <a:gd name="T48" fmla="*/ 2147483646 w 257"/>
                  <a:gd name="T49" fmla="*/ 2147483646 h 237"/>
                  <a:gd name="T50" fmla="*/ 2147483646 w 257"/>
                  <a:gd name="T51" fmla="*/ 2147483646 h 237"/>
                  <a:gd name="T52" fmla="*/ 2147483646 w 257"/>
                  <a:gd name="T53" fmla="*/ 2147483646 h 237"/>
                  <a:gd name="T54" fmla="*/ 2147483646 w 257"/>
                  <a:gd name="T55" fmla="*/ 2147483646 h 237"/>
                  <a:gd name="T56" fmla="*/ 2147483646 w 257"/>
                  <a:gd name="T57" fmla="*/ 2147483646 h 237"/>
                  <a:gd name="T58" fmla="*/ 2147483646 w 257"/>
                  <a:gd name="T59" fmla="*/ 2147483646 h 237"/>
                  <a:gd name="T60" fmla="*/ 2147483646 w 257"/>
                  <a:gd name="T61" fmla="*/ 2147483646 h 237"/>
                  <a:gd name="T62" fmla="*/ 1139864349 w 257"/>
                  <a:gd name="T63" fmla="*/ 2147483646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2147483646 w 124"/>
                  <a:gd name="T1" fmla="*/ 0 h 110"/>
                  <a:gd name="T2" fmla="*/ 2147483646 w 124"/>
                  <a:gd name="T3" fmla="*/ 2147483646 h 110"/>
                  <a:gd name="T4" fmla="*/ 2147483646 w 124"/>
                  <a:gd name="T5" fmla="*/ 2147483646 h 110"/>
                  <a:gd name="T6" fmla="*/ 2147483646 w 124"/>
                  <a:gd name="T7" fmla="*/ 2147483646 h 110"/>
                  <a:gd name="T8" fmla="*/ 2147483646 w 124"/>
                  <a:gd name="T9" fmla="*/ 2147483646 h 110"/>
                  <a:gd name="T10" fmla="*/ 2147483646 w 124"/>
                  <a:gd name="T11" fmla="*/ 2147483646 h 110"/>
                  <a:gd name="T12" fmla="*/ 2147483646 w 124"/>
                  <a:gd name="T13" fmla="*/ 2147483646 h 110"/>
                  <a:gd name="T14" fmla="*/ 2147483646 w 124"/>
                  <a:gd name="T15" fmla="*/ 2147483646 h 110"/>
                  <a:gd name="T16" fmla="*/ 968924700 w 124"/>
                  <a:gd name="T17" fmla="*/ 2147483646 h 110"/>
                  <a:gd name="T18" fmla="*/ 0 w 124"/>
                  <a:gd name="T19" fmla="*/ 2147483646 h 110"/>
                  <a:gd name="T20" fmla="*/ 433742465 w 124"/>
                  <a:gd name="T21" fmla="*/ 2147483646 h 110"/>
                  <a:gd name="T22" fmla="*/ 853651110 w 124"/>
                  <a:gd name="T23" fmla="*/ 2147483646 h 110"/>
                  <a:gd name="T24" fmla="*/ 1715366988 w 124"/>
                  <a:gd name="T25" fmla="*/ 2147483646 h 110"/>
                  <a:gd name="T26" fmla="*/ 2147483646 w 124"/>
                  <a:gd name="T27" fmla="*/ 2147483646 h 110"/>
                  <a:gd name="T28" fmla="*/ 2147483646 w 124"/>
                  <a:gd name="T29" fmla="*/ 2147483646 h 110"/>
                  <a:gd name="T30" fmla="*/ 2147483646 w 124"/>
                  <a:gd name="T31" fmla="*/ 2147483646 h 110"/>
                  <a:gd name="T32" fmla="*/ 2147483646 w 124"/>
                  <a:gd name="T33" fmla="*/ 2147483646 h 110"/>
                  <a:gd name="T34" fmla="*/ 2147483646 w 124"/>
                  <a:gd name="T35" fmla="*/ 2147483646 h 110"/>
                  <a:gd name="T36" fmla="*/ 2147483646 w 124"/>
                  <a:gd name="T37" fmla="*/ 2147483646 h 110"/>
                  <a:gd name="T38" fmla="*/ 2147483646 w 124"/>
                  <a:gd name="T39" fmla="*/ 2147483646 h 110"/>
                  <a:gd name="T40" fmla="*/ 2147483646 w 124"/>
                  <a:gd name="T41" fmla="*/ 2147483646 h 110"/>
                  <a:gd name="T42" fmla="*/ 2147483646 w 124"/>
                  <a:gd name="T43" fmla="*/ 2147483646 h 110"/>
                  <a:gd name="T44" fmla="*/ 2147483646 w 124"/>
                  <a:gd name="T45" fmla="*/ 2147483646 h 110"/>
                  <a:gd name="T46" fmla="*/ 2147483646 w 124"/>
                  <a:gd name="T47" fmla="*/ 2147483646 h 110"/>
                  <a:gd name="T48" fmla="*/ 2147483646 w 124"/>
                  <a:gd name="T49" fmla="*/ 2147483646 h 110"/>
                  <a:gd name="T50" fmla="*/ 2147483646 w 124"/>
                  <a:gd name="T51" fmla="*/ 2147483646 h 110"/>
                  <a:gd name="T52" fmla="*/ 2147483646 w 124"/>
                  <a:gd name="T53" fmla="*/ 2147483646 h 110"/>
                  <a:gd name="T54" fmla="*/ 2147483646 w 124"/>
                  <a:gd name="T55" fmla="*/ 2033071665 h 110"/>
                  <a:gd name="T56" fmla="*/ 2147483646 w 124"/>
                  <a:gd name="T57" fmla="*/ 1163980878 h 110"/>
                  <a:gd name="T58" fmla="*/ 2147483646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606902806 w 109"/>
                  <a:gd name="T3" fmla="*/ 78316069 h 156"/>
                  <a:gd name="T4" fmla="*/ 2147483646 w 109"/>
                  <a:gd name="T5" fmla="*/ 465820681 h 156"/>
                  <a:gd name="T6" fmla="*/ 2147483646 w 109"/>
                  <a:gd name="T7" fmla="*/ 1169484313 h 156"/>
                  <a:gd name="T8" fmla="*/ 2147483646 w 109"/>
                  <a:gd name="T9" fmla="*/ 2147483646 h 156"/>
                  <a:gd name="T10" fmla="*/ 2147483646 w 109"/>
                  <a:gd name="T11" fmla="*/ 2147483646 h 156"/>
                  <a:gd name="T12" fmla="*/ 2147483646 w 109"/>
                  <a:gd name="T13" fmla="*/ 2147483646 h 156"/>
                  <a:gd name="T14" fmla="*/ 2147483646 w 109"/>
                  <a:gd name="T15" fmla="*/ 2147483646 h 156"/>
                  <a:gd name="T16" fmla="*/ 2147483646 w 109"/>
                  <a:gd name="T17" fmla="*/ 2147483646 h 156"/>
                  <a:gd name="T18" fmla="*/ 2147483646 w 109"/>
                  <a:gd name="T19" fmla="*/ 2147483646 h 156"/>
                  <a:gd name="T20" fmla="*/ 2147483646 w 109"/>
                  <a:gd name="T21" fmla="*/ 2147483646 h 156"/>
                  <a:gd name="T22" fmla="*/ 2147483646 w 109"/>
                  <a:gd name="T23" fmla="*/ 2147483646 h 156"/>
                  <a:gd name="T24" fmla="*/ 2147483646 w 109"/>
                  <a:gd name="T25" fmla="*/ 2147483646 h 156"/>
                  <a:gd name="T26" fmla="*/ 2147483646 w 109"/>
                  <a:gd name="T27" fmla="*/ 2147483646 h 156"/>
                  <a:gd name="T28" fmla="*/ 2147483646 w 109"/>
                  <a:gd name="T29" fmla="*/ 2147483646 h 156"/>
                  <a:gd name="T30" fmla="*/ 2147483646 w 109"/>
                  <a:gd name="T31" fmla="*/ 2147483646 h 156"/>
                  <a:gd name="T32" fmla="*/ 2147483646 w 109"/>
                  <a:gd name="T33" fmla="*/ 2147483646 h 156"/>
                  <a:gd name="T34" fmla="*/ 2147483646 w 109"/>
                  <a:gd name="T35" fmla="*/ 2147483646 h 156"/>
                  <a:gd name="T36" fmla="*/ 2147483646 w 109"/>
                  <a:gd name="T37" fmla="*/ 2147483646 h 156"/>
                  <a:gd name="T38" fmla="*/ 2147483646 w 109"/>
                  <a:gd name="T39" fmla="*/ 2147483646 h 156"/>
                  <a:gd name="T40" fmla="*/ 2147483646 w 109"/>
                  <a:gd name="T41" fmla="*/ 2147483646 h 156"/>
                  <a:gd name="T42" fmla="*/ 2147483646 w 109"/>
                  <a:gd name="T43" fmla="*/ 2147483646 h 156"/>
                  <a:gd name="T44" fmla="*/ 2147483646 w 109"/>
                  <a:gd name="T45" fmla="*/ 2147483646 h 156"/>
                  <a:gd name="T46" fmla="*/ 2147483646 w 109"/>
                  <a:gd name="T47" fmla="*/ 2147483646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2147483646 w 46"/>
                  <a:gd name="T1" fmla="*/ 0 h 94"/>
                  <a:gd name="T2" fmla="*/ 2147483646 w 46"/>
                  <a:gd name="T3" fmla="*/ 2147483646 h 94"/>
                  <a:gd name="T4" fmla="*/ 1707726126 w 46"/>
                  <a:gd name="T5" fmla="*/ 2147483646 h 94"/>
                  <a:gd name="T6" fmla="*/ 1255287979 w 46"/>
                  <a:gd name="T7" fmla="*/ 2147483646 h 94"/>
                  <a:gd name="T8" fmla="*/ 0 w 46"/>
                  <a:gd name="T9" fmla="*/ 2147483646 h 94"/>
                  <a:gd name="T10" fmla="*/ 1345528250 w 46"/>
                  <a:gd name="T11" fmla="*/ 2147483646 h 94"/>
                  <a:gd name="T12" fmla="*/ 2147483646 w 46"/>
                  <a:gd name="T13" fmla="*/ 2147483646 h 94"/>
                  <a:gd name="T14" fmla="*/ 2147483646 w 46"/>
                  <a:gd name="T15" fmla="*/ 2147483646 h 94"/>
                  <a:gd name="T16" fmla="*/ 2147483646 w 46"/>
                  <a:gd name="T17" fmla="*/ 2147483646 h 94"/>
                  <a:gd name="T18" fmla="*/ 2147483646 w 46"/>
                  <a:gd name="T19" fmla="*/ 2147483646 h 94"/>
                  <a:gd name="T20" fmla="*/ 2147483646 w 46"/>
                  <a:gd name="T21" fmla="*/ 2147483646 h 94"/>
                  <a:gd name="T22" fmla="*/ 2147483646 w 46"/>
                  <a:gd name="T23" fmla="*/ 1410807613 h 94"/>
                  <a:gd name="T24" fmla="*/ 2147483646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77056376 w 54"/>
                  <a:gd name="T3" fmla="*/ 122569175 h 40"/>
                  <a:gd name="T4" fmla="*/ 551740060 w 54"/>
                  <a:gd name="T5" fmla="*/ 398243187 h 40"/>
                  <a:gd name="T6" fmla="*/ 1226089022 w 54"/>
                  <a:gd name="T7" fmla="*/ 1018247189 h 40"/>
                  <a:gd name="T8" fmla="*/ 1990831956 w 54"/>
                  <a:gd name="T9" fmla="*/ 1513491561 h 40"/>
                  <a:gd name="T10" fmla="*/ 2147483646 w 54"/>
                  <a:gd name="T11" fmla="*/ 1911384657 h 40"/>
                  <a:gd name="T12" fmla="*/ 2147483646 w 54"/>
                  <a:gd name="T13" fmla="*/ 2147277803 h 40"/>
                  <a:gd name="T14" fmla="*/ 2147483646 w 54"/>
                  <a:gd name="T15" fmla="*/ 2147483646 h 40"/>
                  <a:gd name="T16" fmla="*/ 2147483646 w 54"/>
                  <a:gd name="T17" fmla="*/ 2016106135 h 40"/>
                  <a:gd name="T18" fmla="*/ 2147483646 w 54"/>
                  <a:gd name="T19" fmla="*/ 2147483646 h 40"/>
                  <a:gd name="T20" fmla="*/ 2147483646 w 54"/>
                  <a:gd name="T21" fmla="*/ 2147483646 h 40"/>
                  <a:gd name="T22" fmla="*/ 2147483646 w 54"/>
                  <a:gd name="T23" fmla="*/ 2147483646 h 40"/>
                  <a:gd name="T24" fmla="*/ 2147483646 w 54"/>
                  <a:gd name="T25" fmla="*/ 2147483646 h 40"/>
                  <a:gd name="T26" fmla="*/ 2147483646 w 54"/>
                  <a:gd name="T27" fmla="*/ 2147483646 h 40"/>
                  <a:gd name="T28" fmla="*/ 1785027842 w 54"/>
                  <a:gd name="T29" fmla="*/ 2147483646 h 40"/>
                  <a:gd name="T30" fmla="*/ 940123127 w 54"/>
                  <a:gd name="T31" fmla="*/ 2147483646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515845422 w 149"/>
                  <a:gd name="T3" fmla="*/ 2147483646 h 704"/>
                  <a:gd name="T4" fmla="*/ 1393839956 w 149"/>
                  <a:gd name="T5" fmla="*/ 2147483646 h 704"/>
                  <a:gd name="T6" fmla="*/ 2147483646 w 149"/>
                  <a:gd name="T7" fmla="*/ 2147483646 h 704"/>
                  <a:gd name="T8" fmla="*/ 2147483646 w 149"/>
                  <a:gd name="T9" fmla="*/ 2147483646 h 704"/>
                  <a:gd name="T10" fmla="*/ 2147483646 w 149"/>
                  <a:gd name="T11" fmla="*/ 2147483646 h 704"/>
                  <a:gd name="T12" fmla="*/ 2147483646 w 149"/>
                  <a:gd name="T13" fmla="*/ 2147483646 h 704"/>
                  <a:gd name="T14" fmla="*/ 2147483646 w 149"/>
                  <a:gd name="T15" fmla="*/ 2147483646 h 704"/>
                  <a:gd name="T16" fmla="*/ 2147483646 w 149"/>
                  <a:gd name="T17" fmla="*/ 2147483646 h 704"/>
                  <a:gd name="T18" fmla="*/ 2147483646 w 149"/>
                  <a:gd name="T19" fmla="*/ 2147483646 h 704"/>
                  <a:gd name="T20" fmla="*/ 2147483646 w 149"/>
                  <a:gd name="T21" fmla="*/ 2147483646 h 704"/>
                  <a:gd name="T22" fmla="*/ 2147483646 w 149"/>
                  <a:gd name="T23" fmla="*/ 2147483646 h 704"/>
                  <a:gd name="T24" fmla="*/ 2147483646 w 149"/>
                  <a:gd name="T25" fmla="*/ 2147483646 h 704"/>
                  <a:gd name="T26" fmla="*/ 2147483646 w 149"/>
                  <a:gd name="T27" fmla="*/ 2147483646 h 704"/>
                  <a:gd name="T28" fmla="*/ 2147483646 w 149"/>
                  <a:gd name="T29" fmla="*/ 2147483646 h 704"/>
                  <a:gd name="T30" fmla="*/ 2147483646 w 149"/>
                  <a:gd name="T31" fmla="*/ 2147483646 h 704"/>
                  <a:gd name="T32" fmla="*/ 2147483646 w 149"/>
                  <a:gd name="T33" fmla="*/ 2147483646 h 704"/>
                  <a:gd name="T34" fmla="*/ 2147483646 w 149"/>
                  <a:gd name="T35" fmla="*/ 2147483646 h 704"/>
                  <a:gd name="T36" fmla="*/ 1852646389 w 149"/>
                  <a:gd name="T37" fmla="*/ 2147483646 h 704"/>
                  <a:gd name="T38" fmla="*/ 878123163 w 149"/>
                  <a:gd name="T39" fmla="*/ 2147483646 h 704"/>
                  <a:gd name="T40" fmla="*/ 515845422 w 149"/>
                  <a:gd name="T41" fmla="*/ 2147483646 h 704"/>
                  <a:gd name="T42" fmla="*/ 515845422 w 149"/>
                  <a:gd name="T43" fmla="*/ 2147483646 h 704"/>
                  <a:gd name="T44" fmla="*/ 716806616 w 149"/>
                  <a:gd name="T45" fmla="*/ 2147483646 h 704"/>
                  <a:gd name="T46" fmla="*/ 1073524462 w 149"/>
                  <a:gd name="T47" fmla="*/ 2147483646 h 704"/>
                  <a:gd name="T48" fmla="*/ 1234381662 w 149"/>
                  <a:gd name="T49" fmla="*/ 2147483646 h 704"/>
                  <a:gd name="T50" fmla="*/ 2147483646 w 149"/>
                  <a:gd name="T51" fmla="*/ 2147483646 h 704"/>
                  <a:gd name="T52" fmla="*/ 2147483646 w 149"/>
                  <a:gd name="T53" fmla="*/ 2147483646 h 704"/>
                  <a:gd name="T54" fmla="*/ 2147483646 w 149"/>
                  <a:gd name="T55" fmla="*/ 2147483646 h 704"/>
                  <a:gd name="T56" fmla="*/ 2147483646 w 149"/>
                  <a:gd name="T57" fmla="*/ 2147483646 h 704"/>
                  <a:gd name="T58" fmla="*/ 2147483646 w 149"/>
                  <a:gd name="T59" fmla="*/ 2147483646 h 704"/>
                  <a:gd name="T60" fmla="*/ 2147483646 w 149"/>
                  <a:gd name="T61" fmla="*/ 2147483646 h 704"/>
                  <a:gd name="T62" fmla="*/ 2147483646 w 149"/>
                  <a:gd name="T63" fmla="*/ 2147483646 h 704"/>
                  <a:gd name="T64" fmla="*/ 2147483646 w 149"/>
                  <a:gd name="T65" fmla="*/ 2147483646 h 704"/>
                  <a:gd name="T66" fmla="*/ 2147483646 w 149"/>
                  <a:gd name="T67" fmla="*/ 2147483646 h 704"/>
                  <a:gd name="T68" fmla="*/ 2147483646 w 149"/>
                  <a:gd name="T69" fmla="*/ 2147483646 h 704"/>
                  <a:gd name="T70" fmla="*/ 2147483646 w 149"/>
                  <a:gd name="T71" fmla="*/ 2147483646 h 704"/>
                  <a:gd name="T72" fmla="*/ 2147483646 w 149"/>
                  <a:gd name="T73" fmla="*/ 2147483646 h 704"/>
                  <a:gd name="T74" fmla="*/ 2147483646 w 149"/>
                  <a:gd name="T75" fmla="*/ 2147483646 h 704"/>
                  <a:gd name="T76" fmla="*/ 2147483646 w 149"/>
                  <a:gd name="T77" fmla="*/ 2147483646 h 704"/>
                  <a:gd name="T78" fmla="*/ 2147483646 w 149"/>
                  <a:gd name="T79" fmla="*/ 2147483646 h 704"/>
                  <a:gd name="T80" fmla="*/ 2147483646 w 149"/>
                  <a:gd name="T81" fmla="*/ 2147483646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147483646 w 128"/>
                <a:gd name="T1" fmla="*/ 0 h 217"/>
                <a:gd name="T2" fmla="*/ 2147483646 w 128"/>
                <a:gd name="T3" fmla="*/ 2147483646 h 217"/>
                <a:gd name="T4" fmla="*/ 2147483646 w 128"/>
                <a:gd name="T5" fmla="*/ 2147483646 h 217"/>
                <a:gd name="T6" fmla="*/ 2147483646 w 128"/>
                <a:gd name="T7" fmla="*/ 2147483646 h 217"/>
                <a:gd name="T8" fmla="*/ 2147483646 w 128"/>
                <a:gd name="T9" fmla="*/ 2147483646 h 217"/>
                <a:gd name="T10" fmla="*/ 2147483646 w 128"/>
                <a:gd name="T11" fmla="*/ 2147483646 h 217"/>
                <a:gd name="T12" fmla="*/ 2147483646 w 128"/>
                <a:gd name="T13" fmla="*/ 2147483646 h 217"/>
                <a:gd name="T14" fmla="*/ 2147483646 w 128"/>
                <a:gd name="T15" fmla="*/ 2147483646 h 217"/>
                <a:gd name="T16" fmla="*/ 2147483646 w 128"/>
                <a:gd name="T17" fmla="*/ 2147483646 h 217"/>
                <a:gd name="T18" fmla="*/ 2147483646 w 128"/>
                <a:gd name="T19" fmla="*/ 2147483646 h 217"/>
                <a:gd name="T20" fmla="*/ 2147483646 w 128"/>
                <a:gd name="T21" fmla="*/ 2147483646 h 217"/>
                <a:gd name="T22" fmla="*/ 2147483646 w 128"/>
                <a:gd name="T23" fmla="*/ 2147483646 h 217"/>
                <a:gd name="T24" fmla="*/ 2147483646 w 128"/>
                <a:gd name="T25" fmla="*/ 2147483646 h 217"/>
                <a:gd name="T26" fmla="*/ 2147483646 w 128"/>
                <a:gd name="T27" fmla="*/ 2147483646 h 217"/>
                <a:gd name="T28" fmla="*/ 2147483646 w 128"/>
                <a:gd name="T29" fmla="*/ 2147483646 h 217"/>
                <a:gd name="T30" fmla="*/ 0 w 128"/>
                <a:gd name="T31" fmla="*/ 2147483646 h 217"/>
                <a:gd name="T32" fmla="*/ 2147483646 w 128"/>
                <a:gd name="T33" fmla="*/ 2147483646 h 217"/>
                <a:gd name="T34" fmla="*/ 2147483646 w 128"/>
                <a:gd name="T35" fmla="*/ 2147483646 h 217"/>
                <a:gd name="T36" fmla="*/ 2147483646 w 128"/>
                <a:gd name="T37" fmla="*/ 2147483646 h 217"/>
                <a:gd name="T38" fmla="*/ 2147483646 w 128"/>
                <a:gd name="T39" fmla="*/ 2147483646 h 217"/>
                <a:gd name="T40" fmla="*/ 2147483646 w 128"/>
                <a:gd name="T41" fmla="*/ 2147483646 h 217"/>
                <a:gd name="T42" fmla="*/ 2147483646 w 128"/>
                <a:gd name="T43" fmla="*/ 2147483646 h 217"/>
                <a:gd name="T44" fmla="*/ 2147483646 w 128"/>
                <a:gd name="T45" fmla="*/ 2147483646 h 217"/>
                <a:gd name="T46" fmla="*/ 2147483646 w 128"/>
                <a:gd name="T47" fmla="*/ 2147483646 h 217"/>
                <a:gd name="T48" fmla="*/ 2147483646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2147483646 w 117"/>
                <a:gd name="T1" fmla="*/ 0 h 132"/>
                <a:gd name="T2" fmla="*/ 0 w 117"/>
                <a:gd name="T3" fmla="*/ 2147483646 h 132"/>
                <a:gd name="T4" fmla="*/ 2147483646 w 117"/>
                <a:gd name="T5" fmla="*/ 2147483646 h 132"/>
                <a:gd name="T6" fmla="*/ 2147483646 w 117"/>
                <a:gd name="T7" fmla="*/ 2147483646 h 132"/>
                <a:gd name="T8" fmla="*/ 2147483646 w 117"/>
                <a:gd name="T9" fmla="*/ 2147483646 h 132"/>
                <a:gd name="T10" fmla="*/ 2147483646 w 117"/>
                <a:gd name="T11" fmla="*/ 2147483646 h 132"/>
                <a:gd name="T12" fmla="*/ 2147483646 w 117"/>
                <a:gd name="T13" fmla="*/ 2147483646 h 132"/>
                <a:gd name="T14" fmla="*/ 2147483646 w 117"/>
                <a:gd name="T15" fmla="*/ 2147483646 h 132"/>
                <a:gd name="T16" fmla="*/ 2147483646 w 117"/>
                <a:gd name="T17" fmla="*/ 2147483646 h 132"/>
                <a:gd name="T18" fmla="*/ 2147483646 w 117"/>
                <a:gd name="T19" fmla="*/ 2147483646 h 132"/>
                <a:gd name="T20" fmla="*/ 2147483646 w 117"/>
                <a:gd name="T21" fmla="*/ 2147483646 h 132"/>
                <a:gd name="T22" fmla="*/ 2147483646 w 117"/>
                <a:gd name="T23" fmla="*/ 2147483646 h 132"/>
                <a:gd name="T24" fmla="*/ 2147483646 w 117"/>
                <a:gd name="T25" fmla="*/ 2147483646 h 132"/>
                <a:gd name="T26" fmla="*/ 2147483646 w 117"/>
                <a:gd name="T27" fmla="*/ 2147483646 h 132"/>
                <a:gd name="T28" fmla="*/ 2147483646 w 117"/>
                <a:gd name="T29" fmla="*/ 2147483646 h 132"/>
                <a:gd name="T30" fmla="*/ 2147483646 w 117"/>
                <a:gd name="T31" fmla="*/ 2147483646 h 132"/>
                <a:gd name="T32" fmla="*/ 2147483646 w 117"/>
                <a:gd name="T33" fmla="*/ 2147483646 h 132"/>
                <a:gd name="T34" fmla="*/ 2147483646 w 117"/>
                <a:gd name="T35" fmla="*/ 2147483646 h 132"/>
                <a:gd name="T36" fmla="*/ 2147483646 w 117"/>
                <a:gd name="T37" fmla="*/ 2147483646 h 132"/>
                <a:gd name="T38" fmla="*/ 2147483646 w 117"/>
                <a:gd name="T39" fmla="*/ 2147483646 h 132"/>
                <a:gd name="T40" fmla="*/ 2147483646 w 117"/>
                <a:gd name="T41" fmla="*/ 2147483646 h 132"/>
                <a:gd name="T42" fmla="*/ 2147483646 w 117"/>
                <a:gd name="T43" fmla="*/ 2147483646 h 132"/>
                <a:gd name="T44" fmla="*/ 2147483646 w 117"/>
                <a:gd name="T45" fmla="*/ 2147483646 h 132"/>
                <a:gd name="T46" fmla="*/ 2147483646 w 117"/>
                <a:gd name="T47" fmla="*/ 2147483646 h 132"/>
                <a:gd name="T48" fmla="*/ 2147483646 w 117"/>
                <a:gd name="T49" fmla="*/ 2147483646 h 132"/>
                <a:gd name="T50" fmla="*/ 2147483646 w 117"/>
                <a:gd name="T51" fmla="*/ 2147483646 h 132"/>
                <a:gd name="T52" fmla="*/ 2147483646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147483646 w 29"/>
                <a:gd name="T1" fmla="*/ 0 h 77"/>
                <a:gd name="T2" fmla="*/ 2147483646 w 29"/>
                <a:gd name="T3" fmla="*/ 0 h 77"/>
                <a:gd name="T4" fmla="*/ 2147483646 w 29"/>
                <a:gd name="T5" fmla="*/ 2147483646 h 77"/>
                <a:gd name="T6" fmla="*/ 2147483646 w 29"/>
                <a:gd name="T7" fmla="*/ 2147483646 h 77"/>
                <a:gd name="T8" fmla="*/ 2147483646 w 29"/>
                <a:gd name="T9" fmla="*/ 2147483646 h 77"/>
                <a:gd name="T10" fmla="*/ 2147483646 w 29"/>
                <a:gd name="T11" fmla="*/ 2147483646 h 77"/>
                <a:gd name="T12" fmla="*/ 0 w 29"/>
                <a:gd name="T13" fmla="*/ 2147483646 h 77"/>
                <a:gd name="T14" fmla="*/ 2147483646 w 29"/>
                <a:gd name="T15" fmla="*/ 2147483646 h 77"/>
                <a:gd name="T16" fmla="*/ 2147483646 w 29"/>
                <a:gd name="T17" fmla="*/ 2147483646 h 77"/>
                <a:gd name="T18" fmla="*/ 2147483646 w 29"/>
                <a:gd name="T19" fmla="*/ 2147483646 h 77"/>
                <a:gd name="T20" fmla="*/ 2147483646 w 29"/>
                <a:gd name="T21" fmla="*/ 2147483646 h 77"/>
                <a:gd name="T22" fmla="*/ 2147483646 w 29"/>
                <a:gd name="T23" fmla="*/ 2147483646 h 77"/>
                <a:gd name="T24" fmla="*/ 2147483646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147483646 h 237"/>
                <a:gd name="T4" fmla="*/ 2147483646 w 257"/>
                <a:gd name="T5" fmla="*/ 2147483646 h 237"/>
                <a:gd name="T6" fmla="*/ 2147483646 w 257"/>
                <a:gd name="T7" fmla="*/ 2147483646 h 237"/>
                <a:gd name="T8" fmla="*/ 2147483646 w 257"/>
                <a:gd name="T9" fmla="*/ 2147483646 h 237"/>
                <a:gd name="T10" fmla="*/ 2147483646 w 257"/>
                <a:gd name="T11" fmla="*/ 2147483646 h 237"/>
                <a:gd name="T12" fmla="*/ 2147483646 w 257"/>
                <a:gd name="T13" fmla="*/ 2147483646 h 237"/>
                <a:gd name="T14" fmla="*/ 2147483646 w 257"/>
                <a:gd name="T15" fmla="*/ 2147483646 h 237"/>
                <a:gd name="T16" fmla="*/ 2147483646 w 257"/>
                <a:gd name="T17" fmla="*/ 2147483646 h 237"/>
                <a:gd name="T18" fmla="*/ 2147483646 w 257"/>
                <a:gd name="T19" fmla="*/ 2147483646 h 237"/>
                <a:gd name="T20" fmla="*/ 2147483646 w 257"/>
                <a:gd name="T21" fmla="*/ 2147483646 h 237"/>
                <a:gd name="T22" fmla="*/ 2147483646 w 257"/>
                <a:gd name="T23" fmla="*/ 2147483646 h 237"/>
                <a:gd name="T24" fmla="*/ 2147483646 w 257"/>
                <a:gd name="T25" fmla="*/ 2147483646 h 237"/>
                <a:gd name="T26" fmla="*/ 2147483646 w 257"/>
                <a:gd name="T27" fmla="*/ 2147483646 h 237"/>
                <a:gd name="T28" fmla="*/ 2147483646 w 257"/>
                <a:gd name="T29" fmla="*/ 2147483646 h 237"/>
                <a:gd name="T30" fmla="*/ 2147483646 w 257"/>
                <a:gd name="T31" fmla="*/ 2147483646 h 237"/>
                <a:gd name="T32" fmla="*/ 2147483646 w 257"/>
                <a:gd name="T33" fmla="*/ 2147483646 h 237"/>
                <a:gd name="T34" fmla="*/ 2147483646 w 257"/>
                <a:gd name="T35" fmla="*/ 2147483646 h 237"/>
                <a:gd name="T36" fmla="*/ 2147483646 w 257"/>
                <a:gd name="T37" fmla="*/ 2147483646 h 237"/>
                <a:gd name="T38" fmla="*/ 2147483646 w 257"/>
                <a:gd name="T39" fmla="*/ 2147483646 h 237"/>
                <a:gd name="T40" fmla="*/ 2147483646 w 257"/>
                <a:gd name="T41" fmla="*/ 2147483646 h 237"/>
                <a:gd name="T42" fmla="*/ 2147483646 w 257"/>
                <a:gd name="T43" fmla="*/ 2147483646 h 237"/>
                <a:gd name="T44" fmla="*/ 2147483646 w 257"/>
                <a:gd name="T45" fmla="*/ 2147483646 h 237"/>
                <a:gd name="T46" fmla="*/ 2147483646 w 257"/>
                <a:gd name="T47" fmla="*/ 2147483646 h 237"/>
                <a:gd name="T48" fmla="*/ 2147483646 w 257"/>
                <a:gd name="T49" fmla="*/ 2147483646 h 237"/>
                <a:gd name="T50" fmla="*/ 2147483646 w 257"/>
                <a:gd name="T51" fmla="*/ 2147483646 h 237"/>
                <a:gd name="T52" fmla="*/ 2147483646 w 257"/>
                <a:gd name="T53" fmla="*/ 2147483646 h 237"/>
                <a:gd name="T54" fmla="*/ 2147483646 w 257"/>
                <a:gd name="T55" fmla="*/ 2147483646 h 237"/>
                <a:gd name="T56" fmla="*/ 2147483646 w 257"/>
                <a:gd name="T57" fmla="*/ 2147483646 h 237"/>
                <a:gd name="T58" fmla="*/ 2147483646 w 257"/>
                <a:gd name="T59" fmla="*/ 2147483646 h 237"/>
                <a:gd name="T60" fmla="*/ 2147483646 w 257"/>
                <a:gd name="T61" fmla="*/ 2147483646 h 237"/>
                <a:gd name="T62" fmla="*/ 2147483646 w 257"/>
                <a:gd name="T63" fmla="*/ 2147483646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2147483646 w 124"/>
                <a:gd name="T1" fmla="*/ 0 h 110"/>
                <a:gd name="T2" fmla="*/ 2147483646 w 124"/>
                <a:gd name="T3" fmla="*/ 2147483646 h 110"/>
                <a:gd name="T4" fmla="*/ 2147483646 w 124"/>
                <a:gd name="T5" fmla="*/ 2147483646 h 110"/>
                <a:gd name="T6" fmla="*/ 2147483646 w 124"/>
                <a:gd name="T7" fmla="*/ 2147483646 h 110"/>
                <a:gd name="T8" fmla="*/ 2147483646 w 124"/>
                <a:gd name="T9" fmla="*/ 2147483646 h 110"/>
                <a:gd name="T10" fmla="*/ 2147483646 w 124"/>
                <a:gd name="T11" fmla="*/ 2147483646 h 110"/>
                <a:gd name="T12" fmla="*/ 2147483646 w 124"/>
                <a:gd name="T13" fmla="*/ 2147483646 h 110"/>
                <a:gd name="T14" fmla="*/ 2147483646 w 124"/>
                <a:gd name="T15" fmla="*/ 2147483646 h 110"/>
                <a:gd name="T16" fmla="*/ 2147483646 w 124"/>
                <a:gd name="T17" fmla="*/ 2147483646 h 110"/>
                <a:gd name="T18" fmla="*/ 0 w 124"/>
                <a:gd name="T19" fmla="*/ 2147483646 h 110"/>
                <a:gd name="T20" fmla="*/ 2147483646 w 124"/>
                <a:gd name="T21" fmla="*/ 2147483646 h 110"/>
                <a:gd name="T22" fmla="*/ 2147483646 w 124"/>
                <a:gd name="T23" fmla="*/ 2147483646 h 110"/>
                <a:gd name="T24" fmla="*/ 2147483646 w 124"/>
                <a:gd name="T25" fmla="*/ 2147483646 h 110"/>
                <a:gd name="T26" fmla="*/ 2147483646 w 124"/>
                <a:gd name="T27" fmla="*/ 2147483646 h 110"/>
                <a:gd name="T28" fmla="*/ 2147483646 w 124"/>
                <a:gd name="T29" fmla="*/ 2147483646 h 110"/>
                <a:gd name="T30" fmla="*/ 2147483646 w 124"/>
                <a:gd name="T31" fmla="*/ 2147483646 h 110"/>
                <a:gd name="T32" fmla="*/ 2147483646 w 124"/>
                <a:gd name="T33" fmla="*/ 2147483646 h 110"/>
                <a:gd name="T34" fmla="*/ 2147483646 w 124"/>
                <a:gd name="T35" fmla="*/ 2147483646 h 110"/>
                <a:gd name="T36" fmla="*/ 2147483646 w 124"/>
                <a:gd name="T37" fmla="*/ 2147483646 h 110"/>
                <a:gd name="T38" fmla="*/ 2147483646 w 124"/>
                <a:gd name="T39" fmla="*/ 2147483646 h 110"/>
                <a:gd name="T40" fmla="*/ 2147483646 w 124"/>
                <a:gd name="T41" fmla="*/ 2147483646 h 110"/>
                <a:gd name="T42" fmla="*/ 2147483646 w 124"/>
                <a:gd name="T43" fmla="*/ 2147483646 h 110"/>
                <a:gd name="T44" fmla="*/ 2147483646 w 124"/>
                <a:gd name="T45" fmla="*/ 2147483646 h 110"/>
                <a:gd name="T46" fmla="*/ 2147483646 w 124"/>
                <a:gd name="T47" fmla="*/ 2147483646 h 110"/>
                <a:gd name="T48" fmla="*/ 2147483646 w 124"/>
                <a:gd name="T49" fmla="*/ 2147483646 h 110"/>
                <a:gd name="T50" fmla="*/ 2147483646 w 124"/>
                <a:gd name="T51" fmla="*/ 2147483646 h 110"/>
                <a:gd name="T52" fmla="*/ 2147483646 w 124"/>
                <a:gd name="T53" fmla="*/ 2147483646 h 110"/>
                <a:gd name="T54" fmla="*/ 2147483646 w 124"/>
                <a:gd name="T55" fmla="*/ 2147483646 h 110"/>
                <a:gd name="T56" fmla="*/ 2147483646 w 124"/>
                <a:gd name="T57" fmla="*/ 2147483646 h 110"/>
                <a:gd name="T58" fmla="*/ 2147483646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2147483646 w 46"/>
                <a:gd name="T1" fmla="*/ 0 h 94"/>
                <a:gd name="T2" fmla="*/ 2147483646 w 46"/>
                <a:gd name="T3" fmla="*/ 2147483646 h 94"/>
                <a:gd name="T4" fmla="*/ 2147483646 w 46"/>
                <a:gd name="T5" fmla="*/ 2147483646 h 94"/>
                <a:gd name="T6" fmla="*/ 2147483646 w 46"/>
                <a:gd name="T7" fmla="*/ 2147483646 h 94"/>
                <a:gd name="T8" fmla="*/ 0 w 46"/>
                <a:gd name="T9" fmla="*/ 2147483646 h 94"/>
                <a:gd name="T10" fmla="*/ 2147483646 w 46"/>
                <a:gd name="T11" fmla="*/ 2147483646 h 94"/>
                <a:gd name="T12" fmla="*/ 2147483646 w 46"/>
                <a:gd name="T13" fmla="*/ 2147483646 h 94"/>
                <a:gd name="T14" fmla="*/ 2147483646 w 46"/>
                <a:gd name="T15" fmla="*/ 2147483646 h 94"/>
                <a:gd name="T16" fmla="*/ 2147483646 w 46"/>
                <a:gd name="T17" fmla="*/ 2147483646 h 94"/>
                <a:gd name="T18" fmla="*/ 2147483646 w 46"/>
                <a:gd name="T19" fmla="*/ 2147483646 h 94"/>
                <a:gd name="T20" fmla="*/ 2147483646 w 46"/>
                <a:gd name="T21" fmla="*/ 2147483646 h 94"/>
                <a:gd name="T22" fmla="*/ 2147483646 w 46"/>
                <a:gd name="T23" fmla="*/ 2147483646 h 94"/>
                <a:gd name="T24" fmla="*/ 2147483646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147483646 w 149"/>
                <a:gd name="T3" fmla="*/ 2147483646 h 704"/>
                <a:gd name="T4" fmla="*/ 2147483646 w 149"/>
                <a:gd name="T5" fmla="*/ 2147483646 h 704"/>
                <a:gd name="T6" fmla="*/ 2147483646 w 149"/>
                <a:gd name="T7" fmla="*/ 2147483646 h 704"/>
                <a:gd name="T8" fmla="*/ 2147483646 w 149"/>
                <a:gd name="T9" fmla="*/ 2147483646 h 704"/>
                <a:gd name="T10" fmla="*/ 2147483646 w 149"/>
                <a:gd name="T11" fmla="*/ 2147483646 h 704"/>
                <a:gd name="T12" fmla="*/ 2147483646 w 149"/>
                <a:gd name="T13" fmla="*/ 2147483646 h 704"/>
                <a:gd name="T14" fmla="*/ 2147483646 w 149"/>
                <a:gd name="T15" fmla="*/ 2147483646 h 704"/>
                <a:gd name="T16" fmla="*/ 2147483646 w 149"/>
                <a:gd name="T17" fmla="*/ 2147483646 h 704"/>
                <a:gd name="T18" fmla="*/ 2147483646 w 149"/>
                <a:gd name="T19" fmla="*/ 2147483646 h 704"/>
                <a:gd name="T20" fmla="*/ 2147483646 w 149"/>
                <a:gd name="T21" fmla="*/ 2147483646 h 704"/>
                <a:gd name="T22" fmla="*/ 2147483646 w 149"/>
                <a:gd name="T23" fmla="*/ 2147483646 h 704"/>
                <a:gd name="T24" fmla="*/ 2147483646 w 149"/>
                <a:gd name="T25" fmla="*/ 2147483646 h 704"/>
                <a:gd name="T26" fmla="*/ 2147483646 w 149"/>
                <a:gd name="T27" fmla="*/ 2147483646 h 704"/>
                <a:gd name="T28" fmla="*/ 2147483646 w 149"/>
                <a:gd name="T29" fmla="*/ 2147483646 h 704"/>
                <a:gd name="T30" fmla="*/ 2147483646 w 149"/>
                <a:gd name="T31" fmla="*/ 2147483646 h 704"/>
                <a:gd name="T32" fmla="*/ 2147483646 w 149"/>
                <a:gd name="T33" fmla="*/ 2147483646 h 704"/>
                <a:gd name="T34" fmla="*/ 2147483646 w 149"/>
                <a:gd name="T35" fmla="*/ 2147483646 h 704"/>
                <a:gd name="T36" fmla="*/ 2147483646 w 149"/>
                <a:gd name="T37" fmla="*/ 2147483646 h 704"/>
                <a:gd name="T38" fmla="*/ 2147483646 w 149"/>
                <a:gd name="T39" fmla="*/ 2147483646 h 704"/>
                <a:gd name="T40" fmla="*/ 2147483646 w 149"/>
                <a:gd name="T41" fmla="*/ 2147483646 h 704"/>
                <a:gd name="T42" fmla="*/ 2147483646 w 149"/>
                <a:gd name="T43" fmla="*/ 2147483646 h 704"/>
                <a:gd name="T44" fmla="*/ 2147483646 w 149"/>
                <a:gd name="T45" fmla="*/ 2147483646 h 704"/>
                <a:gd name="T46" fmla="*/ 2147483646 w 149"/>
                <a:gd name="T47" fmla="*/ 2147483646 h 704"/>
                <a:gd name="T48" fmla="*/ 2147483646 w 149"/>
                <a:gd name="T49" fmla="*/ 2147483646 h 704"/>
                <a:gd name="T50" fmla="*/ 2147483646 w 149"/>
                <a:gd name="T51" fmla="*/ 2147483646 h 704"/>
                <a:gd name="T52" fmla="*/ 2147483646 w 149"/>
                <a:gd name="T53" fmla="*/ 2147483646 h 704"/>
                <a:gd name="T54" fmla="*/ 2147483646 w 149"/>
                <a:gd name="T55" fmla="*/ 2147483646 h 704"/>
                <a:gd name="T56" fmla="*/ 2147483646 w 149"/>
                <a:gd name="T57" fmla="*/ 2147483646 h 704"/>
                <a:gd name="T58" fmla="*/ 2147483646 w 149"/>
                <a:gd name="T59" fmla="*/ 2147483646 h 704"/>
                <a:gd name="T60" fmla="*/ 2147483646 w 149"/>
                <a:gd name="T61" fmla="*/ 2147483646 h 704"/>
                <a:gd name="T62" fmla="*/ 2147483646 w 149"/>
                <a:gd name="T63" fmla="*/ 2147483646 h 704"/>
                <a:gd name="T64" fmla="*/ 2147483646 w 149"/>
                <a:gd name="T65" fmla="*/ 2147483646 h 704"/>
                <a:gd name="T66" fmla="*/ 2147483646 w 149"/>
                <a:gd name="T67" fmla="*/ 2147483646 h 704"/>
                <a:gd name="T68" fmla="*/ 2147483646 w 149"/>
                <a:gd name="T69" fmla="*/ 2147483646 h 704"/>
                <a:gd name="T70" fmla="*/ 2147483646 w 149"/>
                <a:gd name="T71" fmla="*/ 2147483646 h 704"/>
                <a:gd name="T72" fmla="*/ 2147483646 w 149"/>
                <a:gd name="T73" fmla="*/ 2147483646 h 704"/>
                <a:gd name="T74" fmla="*/ 2147483646 w 149"/>
                <a:gd name="T75" fmla="*/ 2147483646 h 704"/>
                <a:gd name="T76" fmla="*/ 2147483646 w 149"/>
                <a:gd name="T77" fmla="*/ 2147483646 h 704"/>
                <a:gd name="T78" fmla="*/ 2147483646 w 149"/>
                <a:gd name="T79" fmla="*/ 2147483646 h 704"/>
                <a:gd name="T80" fmla="*/ 2147483646 w 149"/>
                <a:gd name="T81" fmla="*/ 2147483646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841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tr-TR" noProof="0"/>
              <a:t>Click to edit Master title style</a:t>
            </a:r>
          </a:p>
        </p:txBody>
      </p:sp>
      <p:sp>
        <p:nvSpPr>
          <p:cNvPr id="5841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tr-TR" noProof="0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2FC9A-8058-48B5-91BB-F4B57C87E172}" type="datetime1">
              <a:rPr lang="en-AU"/>
              <a:pPr>
                <a:defRPr/>
              </a:pPr>
              <a:t>11/11/2024</a:t>
            </a:fld>
            <a:endParaRPr lang="tr-TR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B1E8C-98EC-4C19-993F-E3AA8490A34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34275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7141B-F31B-4788-8F40-AE15998612EB}" type="datetime1">
              <a:rPr lang="en-AU"/>
              <a:pPr>
                <a:defRPr/>
              </a:pPr>
              <a:t>11/11/2024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8B46A-74DE-4ADA-85D0-1B23F4F762B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19553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6B8DE-96F9-437F-B61F-A9C02D8B9AEF}" type="datetime1">
              <a:rPr lang="en-AU"/>
              <a:pPr>
                <a:defRPr/>
              </a:pPr>
              <a:t>11/11/2024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32955-1E23-4E0B-A873-AFC37024A73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18642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C9924-89F4-46FF-AFFF-688F21E157A5}" type="datetime1">
              <a:rPr lang="en-AU"/>
              <a:pPr>
                <a:defRPr/>
              </a:pPr>
              <a:t>11/11/2024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37142-7D1E-46A6-A21E-B580A3B3296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63450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D68DB-3492-4066-80E7-8732F2913FE1}" type="datetime1">
              <a:rPr lang="en-AU"/>
              <a:pPr>
                <a:defRPr/>
              </a:pPr>
              <a:t>11/11/2024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E332C-2A05-4077-91F8-FF4EE774F31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67300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6FC50-34FE-44E8-A818-820AE2CE853F}" type="datetime1">
              <a:rPr lang="en-AU"/>
              <a:pPr>
                <a:defRPr/>
              </a:pPr>
              <a:t>11/11/2024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87E24-A2FA-41B7-83FE-86C26ACF5AA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44688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6D1B7-A5EF-4F84-9359-322EC5CBD793}" type="datetime1">
              <a:rPr lang="en-AU"/>
              <a:pPr>
                <a:defRPr/>
              </a:pPr>
              <a:t>11/11/2024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42124-F371-4354-A0FD-01D383EAFE9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25866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6FE97-789D-46CB-8C93-0DBF30CBBC2F}" type="datetime1">
              <a:rPr lang="en-AU"/>
              <a:pPr>
                <a:defRPr/>
              </a:pPr>
              <a:t>11/11/2024</a:t>
            </a:fld>
            <a:endParaRPr lang="tr-TR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02A62-7DC8-4893-BD34-CEBACFF0409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35619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2DA4D-E2CA-4CA8-88B1-2C8E9E39A5FA}" type="datetime1">
              <a:rPr lang="en-AU"/>
              <a:pPr>
                <a:defRPr/>
              </a:pPr>
              <a:t>11/11/2024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B487C-30CC-4A33-9745-BAA2230C71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66284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0B3FF-4379-4582-8A0D-28921DD9DFD5}" type="datetime1">
              <a:rPr lang="en-AU"/>
              <a:pPr>
                <a:defRPr/>
              </a:pPr>
              <a:t>11/11/2024</a:t>
            </a:fld>
            <a:endParaRPr lang="tr-TR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36614-FD0D-4207-B181-ACADE6BED60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72980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2BF6F-B41D-46B6-8484-BCD0375F211B}" type="datetime1">
              <a:rPr lang="en-AU"/>
              <a:pPr>
                <a:defRPr/>
              </a:pPr>
              <a:t>11/11/2024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14AD4-5C6B-4535-A126-0989AB1F994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90573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94365-73B8-48EA-A5D7-E09A09A4545D}" type="datetime1">
              <a:rPr lang="en-AU"/>
              <a:pPr>
                <a:defRPr/>
              </a:pPr>
              <a:t>11/11/2024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C665F-A9B7-425A-B7E7-765B9B6272A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8973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209205 w 217"/>
                  <a:gd name="T1" fmla="*/ 964182 h 210"/>
                  <a:gd name="T2" fmla="*/ 167151 w 217"/>
                  <a:gd name="T3" fmla="*/ 911627 h 210"/>
                  <a:gd name="T4" fmla="*/ 120081 w 217"/>
                  <a:gd name="T5" fmla="*/ 832363 h 210"/>
                  <a:gd name="T6" fmla="*/ 69714 w 217"/>
                  <a:gd name="T7" fmla="*/ 727897 h 210"/>
                  <a:gd name="T8" fmla="*/ 21435 w 217"/>
                  <a:gd name="T9" fmla="*/ 619101 h 210"/>
                  <a:gd name="T10" fmla="*/ 0 w 217"/>
                  <a:gd name="T11" fmla="*/ 500973 h 210"/>
                  <a:gd name="T12" fmla="*/ 1 w 217"/>
                  <a:gd name="T13" fmla="*/ 375040 h 210"/>
                  <a:gd name="T14" fmla="*/ 41221 w 217"/>
                  <a:gd name="T15" fmla="*/ 259929 h 210"/>
                  <a:gd name="T16" fmla="*/ 123701 w 217"/>
                  <a:gd name="T17" fmla="*/ 163090 h 210"/>
                  <a:gd name="T18" fmla="*/ 206289 w 217"/>
                  <a:gd name="T19" fmla="*/ 101036 h 210"/>
                  <a:gd name="T20" fmla="*/ 273869 w 217"/>
                  <a:gd name="T21" fmla="*/ 55137 h 210"/>
                  <a:gd name="T22" fmla="*/ 328464 w 217"/>
                  <a:gd name="T23" fmla="*/ 31065 h 210"/>
                  <a:gd name="T24" fmla="*/ 371217 w 217"/>
                  <a:gd name="T25" fmla="*/ 21530 h 210"/>
                  <a:gd name="T26" fmla="*/ 401606 w 217"/>
                  <a:gd name="T27" fmla="*/ 21530 h 210"/>
                  <a:gd name="T28" fmla="*/ 473775 w 217"/>
                  <a:gd name="T29" fmla="*/ 0 h 210"/>
                  <a:gd name="T30" fmla="*/ 673466 w 217"/>
                  <a:gd name="T31" fmla="*/ 38214 h 210"/>
                  <a:gd name="T32" fmla="*/ 729082 w 217"/>
                  <a:gd name="T33" fmla="*/ 55137 h 210"/>
                  <a:gd name="T34" fmla="*/ 783833 w 217"/>
                  <a:gd name="T35" fmla="*/ 70025 h 210"/>
                  <a:gd name="T36" fmla="*/ 830793 w 217"/>
                  <a:gd name="T37" fmla="*/ 86162 h 210"/>
                  <a:gd name="T38" fmla="*/ 866499 w 217"/>
                  <a:gd name="T39" fmla="*/ 105880 h 210"/>
                  <a:gd name="T40" fmla="*/ 905547 w 217"/>
                  <a:gd name="T41" fmla="*/ 124319 h 210"/>
                  <a:gd name="T42" fmla="*/ 936265 w 217"/>
                  <a:gd name="T43" fmla="*/ 145781 h 210"/>
                  <a:gd name="T44" fmla="*/ 960402 w 217"/>
                  <a:gd name="T45" fmla="*/ 173827 h 210"/>
                  <a:gd name="T46" fmla="*/ 988640 w 217"/>
                  <a:gd name="T47" fmla="*/ 207770 h 210"/>
                  <a:gd name="T48" fmla="*/ 936265 w 217"/>
                  <a:gd name="T49" fmla="*/ 185908 h 210"/>
                  <a:gd name="T50" fmla="*/ 886110 w 217"/>
                  <a:gd name="T51" fmla="*/ 165621 h 210"/>
                  <a:gd name="T52" fmla="*/ 835544 w 217"/>
                  <a:gd name="T53" fmla="*/ 152770 h 210"/>
                  <a:gd name="T54" fmla="*/ 783833 w 217"/>
                  <a:gd name="T55" fmla="*/ 135851 h 210"/>
                  <a:gd name="T56" fmla="*/ 742700 w 217"/>
                  <a:gd name="T57" fmla="*/ 124319 h 210"/>
                  <a:gd name="T58" fmla="*/ 699727 w 217"/>
                  <a:gd name="T59" fmla="*/ 120474 h 210"/>
                  <a:gd name="T60" fmla="*/ 650189 w 217"/>
                  <a:gd name="T61" fmla="*/ 113033 h 210"/>
                  <a:gd name="T62" fmla="*/ 609137 w 217"/>
                  <a:gd name="T63" fmla="*/ 113033 h 210"/>
                  <a:gd name="T64" fmla="*/ 569787 w 217"/>
                  <a:gd name="T65" fmla="*/ 113033 h 210"/>
                  <a:gd name="T66" fmla="*/ 528592 w 217"/>
                  <a:gd name="T67" fmla="*/ 114787 h 210"/>
                  <a:gd name="T68" fmla="*/ 486366 w 217"/>
                  <a:gd name="T69" fmla="*/ 124319 h 210"/>
                  <a:gd name="T70" fmla="*/ 450770 w 217"/>
                  <a:gd name="T71" fmla="*/ 134636 h 210"/>
                  <a:gd name="T72" fmla="*/ 414460 w 217"/>
                  <a:gd name="T73" fmla="*/ 152770 h 210"/>
                  <a:gd name="T74" fmla="*/ 371759 w 217"/>
                  <a:gd name="T75" fmla="*/ 165621 h 210"/>
                  <a:gd name="T76" fmla="*/ 337193 w 217"/>
                  <a:gd name="T77" fmla="*/ 187279 h 210"/>
                  <a:gd name="T78" fmla="*/ 301757 w 217"/>
                  <a:gd name="T79" fmla="*/ 210341 h 210"/>
                  <a:gd name="T80" fmla="*/ 237206 w 217"/>
                  <a:gd name="T81" fmla="*/ 280291 h 210"/>
                  <a:gd name="T82" fmla="*/ 193033 w 217"/>
                  <a:gd name="T83" fmla="*/ 366568 h 210"/>
                  <a:gd name="T84" fmla="*/ 167151 w 217"/>
                  <a:gd name="T85" fmla="*/ 473816 h 210"/>
                  <a:gd name="T86" fmla="*/ 157877 w 217"/>
                  <a:gd name="T87" fmla="*/ 579296 h 210"/>
                  <a:gd name="T88" fmla="*/ 157877 w 217"/>
                  <a:gd name="T89" fmla="*/ 696502 h 210"/>
                  <a:gd name="T90" fmla="*/ 173204 w 217"/>
                  <a:gd name="T91" fmla="*/ 797802 h 210"/>
                  <a:gd name="T92" fmla="*/ 186440 w 217"/>
                  <a:gd name="T93" fmla="*/ 890868 h 210"/>
                  <a:gd name="T94" fmla="*/ 209205 w 217"/>
                  <a:gd name="T95" fmla="*/ 964182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475007 w 182"/>
                  <a:gd name="T1" fmla="*/ 0 h 213"/>
                  <a:gd name="T2" fmla="*/ 487647 w 182"/>
                  <a:gd name="T3" fmla="*/ 9742 h 213"/>
                  <a:gd name="T4" fmla="*/ 514939 w 182"/>
                  <a:gd name="T5" fmla="*/ 39534 h 213"/>
                  <a:gd name="T6" fmla="*/ 553782 w 182"/>
                  <a:gd name="T7" fmla="*/ 88831 h 213"/>
                  <a:gd name="T8" fmla="*/ 598204 w 182"/>
                  <a:gd name="T9" fmla="*/ 160699 h 213"/>
                  <a:gd name="T10" fmla="*/ 632111 w 182"/>
                  <a:gd name="T11" fmla="*/ 249937 h 213"/>
                  <a:gd name="T12" fmla="*/ 654686 w 182"/>
                  <a:gd name="T13" fmla="*/ 368312 h 213"/>
                  <a:gd name="T14" fmla="*/ 654686 w 182"/>
                  <a:gd name="T15" fmla="*/ 508116 h 213"/>
                  <a:gd name="T16" fmla="*/ 627273 w 182"/>
                  <a:gd name="T17" fmla="*/ 673067 h 213"/>
                  <a:gd name="T18" fmla="*/ 611960 w 182"/>
                  <a:gd name="T19" fmla="*/ 719021 h 213"/>
                  <a:gd name="T20" fmla="*/ 592956 w 182"/>
                  <a:gd name="T21" fmla="*/ 756984 h 213"/>
                  <a:gd name="T22" fmla="*/ 572502 w 182"/>
                  <a:gd name="T23" fmla="*/ 798431 h 213"/>
                  <a:gd name="T24" fmla="*/ 544927 w 182"/>
                  <a:gd name="T25" fmla="*/ 834903 h 213"/>
                  <a:gd name="T26" fmla="*/ 508168 w 182"/>
                  <a:gd name="T27" fmla="*/ 869754 h 213"/>
                  <a:gd name="T28" fmla="*/ 478033 w 182"/>
                  <a:gd name="T29" fmla="*/ 896050 h 213"/>
                  <a:gd name="T30" fmla="*/ 445629 w 182"/>
                  <a:gd name="T31" fmla="*/ 921550 h 213"/>
                  <a:gd name="T32" fmla="*/ 399537 w 182"/>
                  <a:gd name="T33" fmla="*/ 941998 h 213"/>
                  <a:gd name="T34" fmla="*/ 357706 w 182"/>
                  <a:gd name="T35" fmla="*/ 952125 h 213"/>
                  <a:gd name="T36" fmla="*/ 315917 w 182"/>
                  <a:gd name="T37" fmla="*/ 964219 h 213"/>
                  <a:gd name="T38" fmla="*/ 267226 w 182"/>
                  <a:gd name="T39" fmla="*/ 973261 h 213"/>
                  <a:gd name="T40" fmla="*/ 215037 w 182"/>
                  <a:gd name="T41" fmla="*/ 973261 h 213"/>
                  <a:gd name="T42" fmla="*/ 159225 w 182"/>
                  <a:gd name="T43" fmla="*/ 964219 h 213"/>
                  <a:gd name="T44" fmla="*/ 109146 w 182"/>
                  <a:gd name="T45" fmla="*/ 952125 h 213"/>
                  <a:gd name="T46" fmla="*/ 51100 w 182"/>
                  <a:gd name="T47" fmla="*/ 931272 h 213"/>
                  <a:gd name="T48" fmla="*/ 0 w 182"/>
                  <a:gd name="T49" fmla="*/ 906524 h 213"/>
                  <a:gd name="T50" fmla="*/ 48792 w 182"/>
                  <a:gd name="T51" fmla="*/ 941998 h 213"/>
                  <a:gd name="T52" fmla="*/ 96761 w 182"/>
                  <a:gd name="T53" fmla="*/ 964219 h 213"/>
                  <a:gd name="T54" fmla="*/ 145558 w 182"/>
                  <a:gd name="T55" fmla="*/ 988161 h 213"/>
                  <a:gd name="T56" fmla="*/ 186475 w 182"/>
                  <a:gd name="T57" fmla="*/ 1005431 h 213"/>
                  <a:gd name="T58" fmla="*/ 229214 w 182"/>
                  <a:gd name="T59" fmla="*/ 1019805 h 213"/>
                  <a:gd name="T60" fmla="*/ 276259 w 182"/>
                  <a:gd name="T61" fmla="*/ 1025524 h 213"/>
                  <a:gd name="T62" fmla="*/ 316441 w 182"/>
                  <a:gd name="T63" fmla="*/ 1027330 h 213"/>
                  <a:gd name="T64" fmla="*/ 359622 w 182"/>
                  <a:gd name="T65" fmla="*/ 1027330 h 213"/>
                  <a:gd name="T66" fmla="*/ 397692 w 182"/>
                  <a:gd name="T67" fmla="*/ 1025524 h 213"/>
                  <a:gd name="T68" fmla="*/ 435739 w 182"/>
                  <a:gd name="T69" fmla="*/ 1015942 h 213"/>
                  <a:gd name="T70" fmla="*/ 468735 w 182"/>
                  <a:gd name="T71" fmla="*/ 1005431 h 213"/>
                  <a:gd name="T72" fmla="*/ 503799 w 182"/>
                  <a:gd name="T73" fmla="*/ 995282 h 213"/>
                  <a:gd name="T74" fmla="*/ 535597 w 182"/>
                  <a:gd name="T75" fmla="*/ 982957 h 213"/>
                  <a:gd name="T76" fmla="*/ 565654 w 182"/>
                  <a:gd name="T77" fmla="*/ 960993 h 213"/>
                  <a:gd name="T78" fmla="*/ 592956 w 182"/>
                  <a:gd name="T79" fmla="*/ 941998 h 213"/>
                  <a:gd name="T80" fmla="*/ 618104 w 182"/>
                  <a:gd name="T81" fmla="*/ 921550 h 213"/>
                  <a:gd name="T82" fmla="*/ 688157 w 182"/>
                  <a:gd name="T83" fmla="*/ 849343 h 213"/>
                  <a:gd name="T84" fmla="*/ 736485 w 182"/>
                  <a:gd name="T85" fmla="*/ 777989 h 213"/>
                  <a:gd name="T86" fmla="*/ 765069 w 182"/>
                  <a:gd name="T87" fmla="*/ 695314 h 213"/>
                  <a:gd name="T88" fmla="*/ 780731 w 182"/>
                  <a:gd name="T89" fmla="*/ 619671 h 213"/>
                  <a:gd name="T90" fmla="*/ 790166 w 182"/>
                  <a:gd name="T91" fmla="*/ 538025 h 213"/>
                  <a:gd name="T92" fmla="*/ 790166 w 182"/>
                  <a:gd name="T93" fmla="*/ 457299 h 213"/>
                  <a:gd name="T94" fmla="*/ 793967 w 182"/>
                  <a:gd name="T95" fmla="*/ 381852 h 213"/>
                  <a:gd name="T96" fmla="*/ 752068 w 182"/>
                  <a:gd name="T97" fmla="*/ 222782 h 213"/>
                  <a:gd name="T98" fmla="*/ 680986 w 182"/>
                  <a:gd name="T99" fmla="*/ 99164 h 213"/>
                  <a:gd name="T100" fmla="*/ 655772 w 182"/>
                  <a:gd name="T101" fmla="*/ 88831 h 213"/>
                  <a:gd name="T102" fmla="*/ 641510 w 182"/>
                  <a:gd name="T103" fmla="*/ 73683 h 213"/>
                  <a:gd name="T104" fmla="*/ 618104 w 182"/>
                  <a:gd name="T105" fmla="*/ 61588 h 213"/>
                  <a:gd name="T106" fmla="*/ 601860 w 182"/>
                  <a:gd name="T107" fmla="*/ 53150 h 213"/>
                  <a:gd name="T108" fmla="*/ 575158 w 182"/>
                  <a:gd name="T109" fmla="*/ 42592 h 213"/>
                  <a:gd name="T110" fmla="*/ 548894 w 182"/>
                  <a:gd name="T111" fmla="*/ 29455 h 213"/>
                  <a:gd name="T112" fmla="*/ 517698 w 182"/>
                  <a:gd name="T113" fmla="*/ 14087 h 213"/>
                  <a:gd name="T114" fmla="*/ 475007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1 w 128"/>
                  <a:gd name="T1" fmla="*/ 0 h 217"/>
                  <a:gd name="T2" fmla="*/ 1 w 128"/>
                  <a:gd name="T3" fmla="*/ 1 h 217"/>
                  <a:gd name="T4" fmla="*/ 1 w 128"/>
                  <a:gd name="T5" fmla="*/ 1 h 217"/>
                  <a:gd name="T6" fmla="*/ 1 w 128"/>
                  <a:gd name="T7" fmla="*/ 1 h 217"/>
                  <a:gd name="T8" fmla="*/ 1 w 128"/>
                  <a:gd name="T9" fmla="*/ 1 h 217"/>
                  <a:gd name="T10" fmla="*/ 1 w 128"/>
                  <a:gd name="T11" fmla="*/ 1 h 217"/>
                  <a:gd name="T12" fmla="*/ 1 w 128"/>
                  <a:gd name="T13" fmla="*/ 1 h 217"/>
                  <a:gd name="T14" fmla="*/ 1 w 128"/>
                  <a:gd name="T15" fmla="*/ 1 h 217"/>
                  <a:gd name="T16" fmla="*/ 1 w 128"/>
                  <a:gd name="T17" fmla="*/ 1 h 217"/>
                  <a:gd name="T18" fmla="*/ 1 w 128"/>
                  <a:gd name="T19" fmla="*/ 1 h 217"/>
                  <a:gd name="T20" fmla="*/ 1 w 128"/>
                  <a:gd name="T21" fmla="*/ 1 h 217"/>
                  <a:gd name="T22" fmla="*/ 1 w 128"/>
                  <a:gd name="T23" fmla="*/ 1 h 217"/>
                  <a:gd name="T24" fmla="*/ 1 w 128"/>
                  <a:gd name="T25" fmla="*/ 1 h 217"/>
                  <a:gd name="T26" fmla="*/ 1 w 128"/>
                  <a:gd name="T27" fmla="*/ 1 h 217"/>
                  <a:gd name="T28" fmla="*/ 1 w 128"/>
                  <a:gd name="T29" fmla="*/ 1 h 217"/>
                  <a:gd name="T30" fmla="*/ 0 w 128"/>
                  <a:gd name="T31" fmla="*/ 1 h 217"/>
                  <a:gd name="T32" fmla="*/ 1 w 128"/>
                  <a:gd name="T33" fmla="*/ 1 h 217"/>
                  <a:gd name="T34" fmla="*/ 1 w 128"/>
                  <a:gd name="T35" fmla="*/ 1 h 217"/>
                  <a:gd name="T36" fmla="*/ 1 w 128"/>
                  <a:gd name="T37" fmla="*/ 1 h 217"/>
                  <a:gd name="T38" fmla="*/ 1 w 128"/>
                  <a:gd name="T39" fmla="*/ 1 h 217"/>
                  <a:gd name="T40" fmla="*/ 1 w 128"/>
                  <a:gd name="T41" fmla="*/ 1 h 217"/>
                  <a:gd name="T42" fmla="*/ 1 w 128"/>
                  <a:gd name="T43" fmla="*/ 1 h 217"/>
                  <a:gd name="T44" fmla="*/ 1 w 128"/>
                  <a:gd name="T45" fmla="*/ 1 h 217"/>
                  <a:gd name="T46" fmla="*/ 1 w 128"/>
                  <a:gd name="T47" fmla="*/ 1 h 217"/>
                  <a:gd name="T48" fmla="*/ 1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1 w 117"/>
                  <a:gd name="T1" fmla="*/ 0 h 132"/>
                  <a:gd name="T2" fmla="*/ 0 w 117"/>
                  <a:gd name="T3" fmla="*/ 1 h 132"/>
                  <a:gd name="T4" fmla="*/ 1 w 117"/>
                  <a:gd name="T5" fmla="*/ 1 h 132"/>
                  <a:gd name="T6" fmla="*/ 1 w 117"/>
                  <a:gd name="T7" fmla="*/ 1 h 132"/>
                  <a:gd name="T8" fmla="*/ 1 w 117"/>
                  <a:gd name="T9" fmla="*/ 1 h 132"/>
                  <a:gd name="T10" fmla="*/ 1 w 117"/>
                  <a:gd name="T11" fmla="*/ 1 h 132"/>
                  <a:gd name="T12" fmla="*/ 1 w 117"/>
                  <a:gd name="T13" fmla="*/ 1 h 132"/>
                  <a:gd name="T14" fmla="*/ 1 w 117"/>
                  <a:gd name="T15" fmla="*/ 1 h 132"/>
                  <a:gd name="T16" fmla="*/ 1 w 117"/>
                  <a:gd name="T17" fmla="*/ 1 h 132"/>
                  <a:gd name="T18" fmla="*/ 1 w 117"/>
                  <a:gd name="T19" fmla="*/ 1 h 132"/>
                  <a:gd name="T20" fmla="*/ 1 w 117"/>
                  <a:gd name="T21" fmla="*/ 1 h 132"/>
                  <a:gd name="T22" fmla="*/ 1 w 117"/>
                  <a:gd name="T23" fmla="*/ 1 h 132"/>
                  <a:gd name="T24" fmla="*/ 1 w 117"/>
                  <a:gd name="T25" fmla="*/ 1 h 132"/>
                  <a:gd name="T26" fmla="*/ 1 w 117"/>
                  <a:gd name="T27" fmla="*/ 1 h 132"/>
                  <a:gd name="T28" fmla="*/ 1 w 117"/>
                  <a:gd name="T29" fmla="*/ 1 h 132"/>
                  <a:gd name="T30" fmla="*/ 1 w 117"/>
                  <a:gd name="T31" fmla="*/ 1 h 132"/>
                  <a:gd name="T32" fmla="*/ 1 w 117"/>
                  <a:gd name="T33" fmla="*/ 1 h 132"/>
                  <a:gd name="T34" fmla="*/ 1 w 117"/>
                  <a:gd name="T35" fmla="*/ 1 h 132"/>
                  <a:gd name="T36" fmla="*/ 1 w 117"/>
                  <a:gd name="T37" fmla="*/ 1 h 132"/>
                  <a:gd name="T38" fmla="*/ 1 w 117"/>
                  <a:gd name="T39" fmla="*/ 1 h 132"/>
                  <a:gd name="T40" fmla="*/ 1 w 117"/>
                  <a:gd name="T41" fmla="*/ 1 h 132"/>
                  <a:gd name="T42" fmla="*/ 1 w 117"/>
                  <a:gd name="T43" fmla="*/ 1 h 132"/>
                  <a:gd name="T44" fmla="*/ 1 w 117"/>
                  <a:gd name="T45" fmla="*/ 1 h 132"/>
                  <a:gd name="T46" fmla="*/ 1 w 117"/>
                  <a:gd name="T47" fmla="*/ 1 h 132"/>
                  <a:gd name="T48" fmla="*/ 1 w 117"/>
                  <a:gd name="T49" fmla="*/ 1 h 132"/>
                  <a:gd name="T50" fmla="*/ 1 w 117"/>
                  <a:gd name="T51" fmla="*/ 1 h 132"/>
                  <a:gd name="T52" fmla="*/ 1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1 w 29"/>
                  <a:gd name="T1" fmla="*/ 0 h 77"/>
                  <a:gd name="T2" fmla="*/ 1 w 29"/>
                  <a:gd name="T3" fmla="*/ 0 h 77"/>
                  <a:gd name="T4" fmla="*/ 1 w 29"/>
                  <a:gd name="T5" fmla="*/ 1 h 77"/>
                  <a:gd name="T6" fmla="*/ 1 w 29"/>
                  <a:gd name="T7" fmla="*/ 1 h 77"/>
                  <a:gd name="T8" fmla="*/ 1 w 29"/>
                  <a:gd name="T9" fmla="*/ 1 h 77"/>
                  <a:gd name="T10" fmla="*/ 1 w 29"/>
                  <a:gd name="T11" fmla="*/ 1 h 77"/>
                  <a:gd name="T12" fmla="*/ 0 w 29"/>
                  <a:gd name="T13" fmla="*/ 1 h 77"/>
                  <a:gd name="T14" fmla="*/ 1 w 29"/>
                  <a:gd name="T15" fmla="*/ 1 h 77"/>
                  <a:gd name="T16" fmla="*/ 1 w 29"/>
                  <a:gd name="T17" fmla="*/ 1 h 77"/>
                  <a:gd name="T18" fmla="*/ 1 w 29"/>
                  <a:gd name="T19" fmla="*/ 1 h 77"/>
                  <a:gd name="T20" fmla="*/ 1 w 29"/>
                  <a:gd name="T21" fmla="*/ 1 h 77"/>
                  <a:gd name="T22" fmla="*/ 1 w 29"/>
                  <a:gd name="T23" fmla="*/ 1 h 77"/>
                  <a:gd name="T24" fmla="*/ 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1 h 564"/>
                    <a:gd name="T2" fmla="*/ 1 w 207"/>
                    <a:gd name="T3" fmla="*/ 1 h 564"/>
                    <a:gd name="T4" fmla="*/ 1 w 207"/>
                    <a:gd name="T5" fmla="*/ 1 h 564"/>
                    <a:gd name="T6" fmla="*/ 0 w 207"/>
                    <a:gd name="T7" fmla="*/ 1 h 564"/>
                    <a:gd name="T8" fmla="*/ 0 w 207"/>
                    <a:gd name="T9" fmla="*/ 1 h 564"/>
                    <a:gd name="T10" fmla="*/ 1 w 207"/>
                    <a:gd name="T11" fmla="*/ 1 h 564"/>
                    <a:gd name="T12" fmla="*/ 1 w 207"/>
                    <a:gd name="T13" fmla="*/ 1 h 564"/>
                    <a:gd name="T14" fmla="*/ 1 w 207"/>
                    <a:gd name="T15" fmla="*/ 1 h 564"/>
                    <a:gd name="T16" fmla="*/ 1 w 207"/>
                    <a:gd name="T17" fmla="*/ 1 h 564"/>
                    <a:gd name="T18" fmla="*/ 1 w 207"/>
                    <a:gd name="T19" fmla="*/ 1 h 564"/>
                    <a:gd name="T20" fmla="*/ 1 w 207"/>
                    <a:gd name="T21" fmla="*/ 1 h 564"/>
                    <a:gd name="T22" fmla="*/ 1 w 207"/>
                    <a:gd name="T23" fmla="*/ 1 h 564"/>
                    <a:gd name="T24" fmla="*/ 1 w 207"/>
                    <a:gd name="T25" fmla="*/ 1 h 564"/>
                    <a:gd name="T26" fmla="*/ 1 w 207"/>
                    <a:gd name="T27" fmla="*/ 1 h 564"/>
                    <a:gd name="T28" fmla="*/ 1 w 207"/>
                    <a:gd name="T29" fmla="*/ 1 h 564"/>
                    <a:gd name="T30" fmla="*/ 1 w 207"/>
                    <a:gd name="T31" fmla="*/ 1 h 564"/>
                    <a:gd name="T32" fmla="*/ 1 w 207"/>
                    <a:gd name="T33" fmla="*/ 1 h 564"/>
                    <a:gd name="T34" fmla="*/ 1 w 207"/>
                    <a:gd name="T35" fmla="*/ 1 h 564"/>
                    <a:gd name="T36" fmla="*/ 1 w 207"/>
                    <a:gd name="T37" fmla="*/ 1 h 564"/>
                    <a:gd name="T38" fmla="*/ 1 w 207"/>
                    <a:gd name="T39" fmla="*/ 1 h 564"/>
                    <a:gd name="T40" fmla="*/ 1 w 207"/>
                    <a:gd name="T41" fmla="*/ 1 h 564"/>
                    <a:gd name="T42" fmla="*/ 1 w 207"/>
                    <a:gd name="T43" fmla="*/ 1 h 564"/>
                    <a:gd name="T44" fmla="*/ 1 w 207"/>
                    <a:gd name="T45" fmla="*/ 1 h 564"/>
                    <a:gd name="T46" fmla="*/ 1 w 207"/>
                    <a:gd name="T47" fmla="*/ 1 h 564"/>
                    <a:gd name="T48" fmla="*/ 1 w 207"/>
                    <a:gd name="T49" fmla="*/ 1 h 564"/>
                    <a:gd name="T50" fmla="*/ 1 w 207"/>
                    <a:gd name="T51" fmla="*/ 1 h 564"/>
                    <a:gd name="T52" fmla="*/ 1 w 207"/>
                    <a:gd name="T53" fmla="*/ 1 h 564"/>
                    <a:gd name="T54" fmla="*/ 1 w 207"/>
                    <a:gd name="T55" fmla="*/ 1 h 564"/>
                    <a:gd name="T56" fmla="*/ 1 w 207"/>
                    <a:gd name="T57" fmla="*/ 0 h 564"/>
                    <a:gd name="T58" fmla="*/ 1 w 207"/>
                    <a:gd name="T59" fmla="*/ 1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 h 232"/>
                    <a:gd name="T2" fmla="*/ 1 w 47"/>
                    <a:gd name="T3" fmla="*/ 1 h 232"/>
                    <a:gd name="T4" fmla="*/ 1 w 47"/>
                    <a:gd name="T5" fmla="*/ 1 h 232"/>
                    <a:gd name="T6" fmla="*/ 1 w 47"/>
                    <a:gd name="T7" fmla="*/ 1 h 232"/>
                    <a:gd name="T8" fmla="*/ 1 w 47"/>
                    <a:gd name="T9" fmla="*/ 1 h 232"/>
                    <a:gd name="T10" fmla="*/ 1 w 47"/>
                    <a:gd name="T11" fmla="*/ 1 h 232"/>
                    <a:gd name="T12" fmla="*/ 1 w 47"/>
                    <a:gd name="T13" fmla="*/ 1 h 232"/>
                    <a:gd name="T14" fmla="*/ 1 w 47"/>
                    <a:gd name="T15" fmla="*/ 1 h 232"/>
                    <a:gd name="T16" fmla="*/ 1 w 47"/>
                    <a:gd name="T17" fmla="*/ 1 h 232"/>
                    <a:gd name="T18" fmla="*/ 1 w 47"/>
                    <a:gd name="T19" fmla="*/ 1 h 232"/>
                    <a:gd name="T20" fmla="*/ 1 w 47"/>
                    <a:gd name="T21" fmla="*/ 1 h 232"/>
                    <a:gd name="T22" fmla="*/ 1 w 47"/>
                    <a:gd name="T23" fmla="*/ 1 h 232"/>
                    <a:gd name="T24" fmla="*/ 1 w 47"/>
                    <a:gd name="T25" fmla="*/ 1 h 232"/>
                    <a:gd name="T26" fmla="*/ 1 w 47"/>
                    <a:gd name="T27" fmla="*/ 0 h 232"/>
                    <a:gd name="T28" fmla="*/ 0 w 47"/>
                    <a:gd name="T29" fmla="*/ 1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1 w 87"/>
                    <a:gd name="T1" fmla="*/ 1 h 40"/>
                    <a:gd name="T2" fmla="*/ 1 w 87"/>
                    <a:gd name="T3" fmla="*/ 1 h 40"/>
                    <a:gd name="T4" fmla="*/ 1 w 87"/>
                    <a:gd name="T5" fmla="*/ 1 h 40"/>
                    <a:gd name="T6" fmla="*/ 1 w 87"/>
                    <a:gd name="T7" fmla="*/ 1 h 40"/>
                    <a:gd name="T8" fmla="*/ 1 w 87"/>
                    <a:gd name="T9" fmla="*/ 1 h 40"/>
                    <a:gd name="T10" fmla="*/ 1 w 87"/>
                    <a:gd name="T11" fmla="*/ 1 h 40"/>
                    <a:gd name="T12" fmla="*/ 1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1 w 87"/>
                    <a:gd name="T23" fmla="*/ 1 h 40"/>
                    <a:gd name="T24" fmla="*/ 1 w 87"/>
                    <a:gd name="T25" fmla="*/ 1 h 40"/>
                    <a:gd name="T26" fmla="*/ 1 w 87"/>
                    <a:gd name="T27" fmla="*/ 1 h 40"/>
                    <a:gd name="T28" fmla="*/ 1 w 87"/>
                    <a:gd name="T29" fmla="*/ 1 h 40"/>
                    <a:gd name="T30" fmla="*/ 1 w 87"/>
                    <a:gd name="T31" fmla="*/ 1 h 40"/>
                    <a:gd name="T32" fmla="*/ 1 w 87"/>
                    <a:gd name="T33" fmla="*/ 1 h 40"/>
                    <a:gd name="T34" fmla="*/ 1 w 87"/>
                    <a:gd name="T35" fmla="*/ 1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395 w 109"/>
                <a:gd name="T3" fmla="*/ 1 h 156"/>
                <a:gd name="T4" fmla="*/ 1508 w 109"/>
                <a:gd name="T5" fmla="*/ 5 h 156"/>
                <a:gd name="T6" fmla="*/ 3003 w 109"/>
                <a:gd name="T7" fmla="*/ 55 h 156"/>
                <a:gd name="T8" fmla="*/ 4756 w 109"/>
                <a:gd name="T9" fmla="*/ 116 h 156"/>
                <a:gd name="T10" fmla="*/ 6357 w 109"/>
                <a:gd name="T11" fmla="*/ 212 h 156"/>
                <a:gd name="T12" fmla="*/ 7821 w 109"/>
                <a:gd name="T13" fmla="*/ 341 h 156"/>
                <a:gd name="T14" fmla="*/ 8729 w 109"/>
                <a:gd name="T15" fmla="*/ 517 h 156"/>
                <a:gd name="T16" fmla="*/ 8946 w 109"/>
                <a:gd name="T17" fmla="*/ 758 h 156"/>
                <a:gd name="T18" fmla="*/ 8521 w 109"/>
                <a:gd name="T19" fmla="*/ 758 h 156"/>
                <a:gd name="T20" fmla="*/ 8097 w 109"/>
                <a:gd name="T21" fmla="*/ 758 h 156"/>
                <a:gd name="T22" fmla="*/ 7608 w 109"/>
                <a:gd name="T23" fmla="*/ 758 h 156"/>
                <a:gd name="T24" fmla="*/ 7036 w 109"/>
                <a:gd name="T25" fmla="*/ 732 h 156"/>
                <a:gd name="T26" fmla="*/ 6625 w 109"/>
                <a:gd name="T27" fmla="*/ 731 h 156"/>
                <a:gd name="T28" fmla="*/ 6100 w 109"/>
                <a:gd name="T29" fmla="*/ 720 h 156"/>
                <a:gd name="T30" fmla="*/ 5379 w 109"/>
                <a:gd name="T31" fmla="*/ 695 h 156"/>
                <a:gd name="T32" fmla="*/ 4756 w 109"/>
                <a:gd name="T33" fmla="*/ 667 h 156"/>
                <a:gd name="T34" fmla="*/ 4334 w 109"/>
                <a:gd name="T35" fmla="*/ 606 h 156"/>
                <a:gd name="T36" fmla="*/ 4334 w 109"/>
                <a:gd name="T37" fmla="*/ 538 h 156"/>
                <a:gd name="T38" fmla="*/ 4559 w 109"/>
                <a:gd name="T39" fmla="*/ 461 h 156"/>
                <a:gd name="T40" fmla="*/ 4781 w 109"/>
                <a:gd name="T41" fmla="*/ 384 h 156"/>
                <a:gd name="T42" fmla="*/ 4559 w 109"/>
                <a:gd name="T43" fmla="*/ 298 h 156"/>
                <a:gd name="T44" fmla="*/ 3927 w 109"/>
                <a:gd name="T45" fmla="*/ 206 h 156"/>
                <a:gd name="T46" fmla="*/ 2567 w 109"/>
                <a:gd name="T47" fmla="*/ 111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590 w 54"/>
                <a:gd name="T5" fmla="*/ 3 h 40"/>
                <a:gd name="T6" fmla="*/ 1316 w 54"/>
                <a:gd name="T7" fmla="*/ 46 h 40"/>
                <a:gd name="T8" fmla="*/ 2196 w 54"/>
                <a:gd name="T9" fmla="*/ 61 h 40"/>
                <a:gd name="T10" fmla="*/ 2936 w 54"/>
                <a:gd name="T11" fmla="*/ 76 h 40"/>
                <a:gd name="T12" fmla="*/ 3719 w 54"/>
                <a:gd name="T13" fmla="*/ 88 h 40"/>
                <a:gd name="T14" fmla="*/ 4545 w 54"/>
                <a:gd name="T15" fmla="*/ 95 h 40"/>
                <a:gd name="T16" fmla="*/ 5485 w 54"/>
                <a:gd name="T17" fmla="*/ 82 h 40"/>
                <a:gd name="T18" fmla="*/ 5359 w 54"/>
                <a:gd name="T19" fmla="*/ 129 h 40"/>
                <a:gd name="T20" fmla="*/ 5060 w 54"/>
                <a:gd name="T21" fmla="*/ 172 h 40"/>
                <a:gd name="T22" fmla="*/ 4488 w 54"/>
                <a:gd name="T23" fmla="*/ 199 h 40"/>
                <a:gd name="T24" fmla="*/ 3679 w 54"/>
                <a:gd name="T25" fmla="*/ 212 h 40"/>
                <a:gd name="T26" fmla="*/ 2821 w 54"/>
                <a:gd name="T27" fmla="*/ 210 h 40"/>
                <a:gd name="T28" fmla="*/ 1888 w 54"/>
                <a:gd name="T29" fmla="*/ 170 h 40"/>
                <a:gd name="T30" fmla="*/ 992 w 54"/>
                <a:gd name="T31" fmla="*/ 110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51 h 237"/>
                <a:gd name="T4" fmla="*/ 2225 w 257"/>
                <a:gd name="T5" fmla="*/ 106 h 237"/>
                <a:gd name="T6" fmla="*/ 5092 w 257"/>
                <a:gd name="T7" fmla="*/ 162 h 237"/>
                <a:gd name="T8" fmla="*/ 9123 w 257"/>
                <a:gd name="T9" fmla="*/ 210 h 237"/>
                <a:gd name="T10" fmla="*/ 14740 w 257"/>
                <a:gd name="T11" fmla="*/ 255 h 237"/>
                <a:gd name="T12" fmla="*/ 21878 w 257"/>
                <a:gd name="T13" fmla="*/ 303 h 237"/>
                <a:gd name="T14" fmla="*/ 30992 w 257"/>
                <a:gd name="T15" fmla="*/ 346 h 237"/>
                <a:gd name="T16" fmla="*/ 41483 w 257"/>
                <a:gd name="T17" fmla="*/ 382 h 237"/>
                <a:gd name="T18" fmla="*/ 54972 w 257"/>
                <a:gd name="T19" fmla="*/ 417 h 237"/>
                <a:gd name="T20" fmla="*/ 70227 w 257"/>
                <a:gd name="T21" fmla="*/ 446 h 237"/>
                <a:gd name="T22" fmla="*/ 86497 w 257"/>
                <a:gd name="T23" fmla="*/ 469 h 237"/>
                <a:gd name="T24" fmla="*/ 106625 w 257"/>
                <a:gd name="T25" fmla="*/ 489 h 237"/>
                <a:gd name="T26" fmla="*/ 128597 w 257"/>
                <a:gd name="T27" fmla="*/ 501 h 237"/>
                <a:gd name="T28" fmla="*/ 153717 w 257"/>
                <a:gd name="T29" fmla="*/ 510 h 237"/>
                <a:gd name="T30" fmla="*/ 179655 w 257"/>
                <a:gd name="T31" fmla="*/ 506 h 237"/>
                <a:gd name="T32" fmla="*/ 210023 w 257"/>
                <a:gd name="T33" fmla="*/ 498 h 237"/>
                <a:gd name="T34" fmla="*/ 183415 w 257"/>
                <a:gd name="T35" fmla="*/ 486 h 237"/>
                <a:gd name="T36" fmla="*/ 159133 w 257"/>
                <a:gd name="T37" fmla="*/ 470 h 237"/>
                <a:gd name="T38" fmla="*/ 138971 w 257"/>
                <a:gd name="T39" fmla="*/ 454 h 237"/>
                <a:gd name="T40" fmla="*/ 120957 w 257"/>
                <a:gd name="T41" fmla="*/ 438 h 237"/>
                <a:gd name="T42" fmla="*/ 104533 w 257"/>
                <a:gd name="T43" fmla="*/ 415 h 237"/>
                <a:gd name="T44" fmla="*/ 91583 w 257"/>
                <a:gd name="T45" fmla="*/ 390 h 237"/>
                <a:gd name="T46" fmla="*/ 79635 w 257"/>
                <a:gd name="T47" fmla="*/ 363 h 237"/>
                <a:gd name="T48" fmla="*/ 68421 w 257"/>
                <a:gd name="T49" fmla="*/ 334 h 237"/>
                <a:gd name="T50" fmla="*/ 58345 w 257"/>
                <a:gd name="T51" fmla="*/ 303 h 237"/>
                <a:gd name="T52" fmla="*/ 50121 w 257"/>
                <a:gd name="T53" fmla="*/ 266 h 237"/>
                <a:gd name="T54" fmla="*/ 43070 w 257"/>
                <a:gd name="T55" fmla="*/ 231 h 237"/>
                <a:gd name="T56" fmla="*/ 35349 w 257"/>
                <a:gd name="T57" fmla="*/ 188 h 237"/>
                <a:gd name="T58" fmla="*/ 26946 w 257"/>
                <a:gd name="T59" fmla="*/ 147 h 237"/>
                <a:gd name="T60" fmla="*/ 18923 w 257"/>
                <a:gd name="T61" fmla="*/ 102 h 237"/>
                <a:gd name="T62" fmla="*/ 9558 w 257"/>
                <a:gd name="T63" fmla="*/ 49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2914 w 124"/>
                <a:gd name="T1" fmla="*/ 0 h 110"/>
                <a:gd name="T2" fmla="*/ 116567 w 124"/>
                <a:gd name="T3" fmla="*/ 299 h 110"/>
                <a:gd name="T4" fmla="*/ 113277 w 124"/>
                <a:gd name="T5" fmla="*/ 298 h 110"/>
                <a:gd name="T6" fmla="*/ 100630 w 124"/>
                <a:gd name="T7" fmla="*/ 293 h 110"/>
                <a:gd name="T8" fmla="*/ 84110 w 124"/>
                <a:gd name="T9" fmla="*/ 283 h 110"/>
                <a:gd name="T10" fmla="*/ 64267 w 124"/>
                <a:gd name="T11" fmla="*/ 277 h 110"/>
                <a:gd name="T12" fmla="*/ 42294 w 124"/>
                <a:gd name="T13" fmla="*/ 271 h 110"/>
                <a:gd name="T14" fmla="*/ 24009 w 124"/>
                <a:gd name="T15" fmla="*/ 273 h 110"/>
                <a:gd name="T16" fmla="*/ 8547 w 124"/>
                <a:gd name="T17" fmla="*/ 285 h 110"/>
                <a:gd name="T18" fmla="*/ 0 w 124"/>
                <a:gd name="T19" fmla="*/ 306 h 110"/>
                <a:gd name="T20" fmla="*/ 3499 w 124"/>
                <a:gd name="T21" fmla="*/ 273 h 110"/>
                <a:gd name="T22" fmla="*/ 7687 w 124"/>
                <a:gd name="T23" fmla="*/ 248 h 110"/>
                <a:gd name="T24" fmla="*/ 15503 w 124"/>
                <a:gd name="T25" fmla="*/ 229 h 110"/>
                <a:gd name="T26" fmla="*/ 24009 w 124"/>
                <a:gd name="T27" fmla="*/ 211 h 110"/>
                <a:gd name="T28" fmla="*/ 34060 w 124"/>
                <a:gd name="T29" fmla="*/ 200 h 110"/>
                <a:gd name="T30" fmla="*/ 43979 w 124"/>
                <a:gd name="T31" fmla="*/ 199 h 110"/>
                <a:gd name="T32" fmla="*/ 55149 w 124"/>
                <a:gd name="T33" fmla="*/ 199 h 110"/>
                <a:gd name="T34" fmla="*/ 67786 w 124"/>
                <a:gd name="T35" fmla="*/ 208 h 110"/>
                <a:gd name="T36" fmla="*/ 68688 w 124"/>
                <a:gd name="T37" fmla="*/ 199 h 110"/>
                <a:gd name="T38" fmla="*/ 65953 w 124"/>
                <a:gd name="T39" fmla="*/ 159 h 110"/>
                <a:gd name="T40" fmla="*/ 62917 w 124"/>
                <a:gd name="T41" fmla="*/ 106 h 110"/>
                <a:gd name="T42" fmla="*/ 61778 w 124"/>
                <a:gd name="T43" fmla="*/ 83 h 110"/>
                <a:gd name="T44" fmla="*/ 59230 w 124"/>
                <a:gd name="T45" fmla="*/ 83 h 110"/>
                <a:gd name="T46" fmla="*/ 56960 w 124"/>
                <a:gd name="T47" fmla="*/ 79 h 110"/>
                <a:gd name="T48" fmla="*/ 55149 w 124"/>
                <a:gd name="T49" fmla="*/ 70 h 110"/>
                <a:gd name="T50" fmla="*/ 54140 w 124"/>
                <a:gd name="T51" fmla="*/ 61 h 110"/>
                <a:gd name="T52" fmla="*/ 54140 w 124"/>
                <a:gd name="T53" fmla="*/ 51 h 110"/>
                <a:gd name="T54" fmla="*/ 55149 w 124"/>
                <a:gd name="T55" fmla="*/ 41 h 110"/>
                <a:gd name="T56" fmla="*/ 62453 w 124"/>
                <a:gd name="T57" fmla="*/ 8 h 110"/>
                <a:gd name="T58" fmla="*/ 72914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4775 w 109"/>
                <a:gd name="T3" fmla="*/ 1 h 156"/>
                <a:gd name="T4" fmla="*/ 17020 w 109"/>
                <a:gd name="T5" fmla="*/ 5 h 156"/>
                <a:gd name="T6" fmla="*/ 35631 w 109"/>
                <a:gd name="T7" fmla="*/ 12 h 156"/>
                <a:gd name="T8" fmla="*/ 56302 w 109"/>
                <a:gd name="T9" fmla="*/ 47 h 156"/>
                <a:gd name="T10" fmla="*/ 75930 w 109"/>
                <a:gd name="T11" fmla="*/ 75 h 156"/>
                <a:gd name="T12" fmla="*/ 93160 w 109"/>
                <a:gd name="T13" fmla="*/ 126 h 156"/>
                <a:gd name="T14" fmla="*/ 103666 w 109"/>
                <a:gd name="T15" fmla="*/ 193 h 156"/>
                <a:gd name="T16" fmla="*/ 105727 w 109"/>
                <a:gd name="T17" fmla="*/ 279 h 156"/>
                <a:gd name="T18" fmla="*/ 102401 w 109"/>
                <a:gd name="T19" fmla="*/ 279 h 156"/>
                <a:gd name="T20" fmla="*/ 96769 w 109"/>
                <a:gd name="T21" fmla="*/ 279 h 156"/>
                <a:gd name="T22" fmla="*/ 90212 w 109"/>
                <a:gd name="T23" fmla="*/ 279 h 156"/>
                <a:gd name="T24" fmla="*/ 84281 w 109"/>
                <a:gd name="T25" fmla="*/ 275 h 156"/>
                <a:gd name="T26" fmla="*/ 78396 w 109"/>
                <a:gd name="T27" fmla="*/ 273 h 156"/>
                <a:gd name="T28" fmla="*/ 71828 w 109"/>
                <a:gd name="T29" fmla="*/ 268 h 156"/>
                <a:gd name="T30" fmla="*/ 63961 w 109"/>
                <a:gd name="T31" fmla="*/ 259 h 156"/>
                <a:gd name="T32" fmla="*/ 56302 w 109"/>
                <a:gd name="T33" fmla="*/ 249 h 156"/>
                <a:gd name="T34" fmla="*/ 51221 w 109"/>
                <a:gd name="T35" fmla="*/ 224 h 156"/>
                <a:gd name="T36" fmla="*/ 51221 w 109"/>
                <a:gd name="T37" fmla="*/ 198 h 156"/>
                <a:gd name="T38" fmla="*/ 54741 w 109"/>
                <a:gd name="T39" fmla="*/ 173 h 156"/>
                <a:gd name="T40" fmla="*/ 57983 w 109"/>
                <a:gd name="T41" fmla="*/ 141 h 156"/>
                <a:gd name="T42" fmla="*/ 54741 w 109"/>
                <a:gd name="T43" fmla="*/ 113 h 156"/>
                <a:gd name="T44" fmla="*/ 46948 w 109"/>
                <a:gd name="T45" fmla="*/ 73 h 156"/>
                <a:gd name="T46" fmla="*/ 30550 w 109"/>
                <a:gd name="T47" fmla="*/ 46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0268 w 46"/>
                <a:gd name="T1" fmla="*/ 0 h 94"/>
                <a:gd name="T2" fmla="*/ 19190 w 46"/>
                <a:gd name="T3" fmla="*/ 75 h 94"/>
                <a:gd name="T4" fmla="*/ 14238 w 46"/>
                <a:gd name="T5" fmla="*/ 126 h 94"/>
                <a:gd name="T6" fmla="*/ 10564 w 46"/>
                <a:gd name="T7" fmla="*/ 164 h 94"/>
                <a:gd name="T8" fmla="*/ 0 w 46"/>
                <a:gd name="T9" fmla="*/ 192 h 94"/>
                <a:gd name="T10" fmla="*/ 11595 w 46"/>
                <a:gd name="T11" fmla="*/ 180 h 94"/>
                <a:gd name="T12" fmla="*/ 22457 w 46"/>
                <a:gd name="T13" fmla="*/ 167 h 94"/>
                <a:gd name="T14" fmla="*/ 30416 w 46"/>
                <a:gd name="T15" fmla="*/ 140 h 94"/>
                <a:gd name="T16" fmla="*/ 38266 w 46"/>
                <a:gd name="T17" fmla="*/ 116 h 94"/>
                <a:gd name="T18" fmla="*/ 43559 w 46"/>
                <a:gd name="T19" fmla="*/ 91 h 94"/>
                <a:gd name="T20" fmla="*/ 44093 w 46"/>
                <a:gd name="T21" fmla="*/ 59 h 94"/>
                <a:gd name="T22" fmla="*/ 40796 w 46"/>
                <a:gd name="T23" fmla="*/ 15 h 94"/>
                <a:gd name="T24" fmla="*/ 30268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4757 w 54"/>
                <a:gd name="T5" fmla="*/ 3 h 40"/>
                <a:gd name="T6" fmla="*/ 9643 w 54"/>
                <a:gd name="T7" fmla="*/ 8 h 40"/>
                <a:gd name="T8" fmla="*/ 15503 w 54"/>
                <a:gd name="T9" fmla="*/ 12 h 40"/>
                <a:gd name="T10" fmla="*/ 21847 w 54"/>
                <a:gd name="T11" fmla="*/ 15 h 40"/>
                <a:gd name="T12" fmla="*/ 28673 w 54"/>
                <a:gd name="T13" fmla="*/ 17 h 40"/>
                <a:gd name="T14" fmla="*/ 34079 w 54"/>
                <a:gd name="T15" fmla="*/ 18 h 40"/>
                <a:gd name="T16" fmla="*/ 40427 w 54"/>
                <a:gd name="T17" fmla="*/ 16 h 40"/>
                <a:gd name="T18" fmla="*/ 39909 w 54"/>
                <a:gd name="T19" fmla="*/ 48 h 40"/>
                <a:gd name="T20" fmla="*/ 37669 w 54"/>
                <a:gd name="T21" fmla="*/ 56 h 40"/>
                <a:gd name="T22" fmla="*/ 33173 w 54"/>
                <a:gd name="T23" fmla="*/ 61 h 40"/>
                <a:gd name="T24" fmla="*/ 27561 w 54"/>
                <a:gd name="T25" fmla="*/ 65 h 40"/>
                <a:gd name="T26" fmla="*/ 20671 w 54"/>
                <a:gd name="T27" fmla="*/ 63 h 40"/>
                <a:gd name="T28" fmla="*/ 13995 w 54"/>
                <a:gd name="T29" fmla="*/ 55 h 40"/>
                <a:gd name="T30" fmla="*/ 7232 w 54"/>
                <a:gd name="T31" fmla="*/ 43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5888 w 596"/>
                <a:gd name="T1" fmla="*/ 728 h 666"/>
                <a:gd name="T2" fmla="*/ 5888 w 596"/>
                <a:gd name="T3" fmla="*/ 675 h 666"/>
                <a:gd name="T4" fmla="*/ 0 w 596"/>
                <a:gd name="T5" fmla="*/ 571 h 666"/>
                <a:gd name="T6" fmla="*/ 3557 w 596"/>
                <a:gd name="T7" fmla="*/ 439 h 666"/>
                <a:gd name="T8" fmla="*/ 24758 w 596"/>
                <a:gd name="T9" fmla="*/ 299 h 666"/>
                <a:gd name="T10" fmla="*/ 67255 w 596"/>
                <a:gd name="T11" fmla="*/ 168 h 666"/>
                <a:gd name="T12" fmla="*/ 139003 w 596"/>
                <a:gd name="T13" fmla="*/ 58 h 666"/>
                <a:gd name="T14" fmla="*/ 241213 w 596"/>
                <a:gd name="T15" fmla="*/ 2 h 666"/>
                <a:gd name="T16" fmla="*/ 371971 w 596"/>
                <a:gd name="T17" fmla="*/ 9 h 666"/>
                <a:gd name="T18" fmla="*/ 473207 w 596"/>
                <a:gd name="T19" fmla="*/ 133 h 666"/>
                <a:gd name="T20" fmla="*/ 541633 w 596"/>
                <a:gd name="T21" fmla="*/ 324 h 666"/>
                <a:gd name="T22" fmla="*/ 577566 w 596"/>
                <a:gd name="T23" fmla="*/ 563 h 666"/>
                <a:gd name="T24" fmla="*/ 582015 w 596"/>
                <a:gd name="T25" fmla="*/ 810 h 666"/>
                <a:gd name="T26" fmla="*/ 553836 w 596"/>
                <a:gd name="T27" fmla="*/ 1036 h 666"/>
                <a:gd name="T28" fmla="*/ 495578 w 596"/>
                <a:gd name="T29" fmla="*/ 1213 h 666"/>
                <a:gd name="T30" fmla="*/ 407716 w 596"/>
                <a:gd name="T31" fmla="*/ 1310 h 666"/>
                <a:gd name="T32" fmla="*/ 380447 w 596"/>
                <a:gd name="T33" fmla="*/ 1303 h 666"/>
                <a:gd name="T34" fmla="*/ 431444 w 596"/>
                <a:gd name="T35" fmla="*/ 1223 h 666"/>
                <a:gd name="T36" fmla="*/ 471104 w 596"/>
                <a:gd name="T37" fmla="*/ 1072 h 666"/>
                <a:gd name="T38" fmla="*/ 498384 w 596"/>
                <a:gd name="T39" fmla="*/ 896 h 666"/>
                <a:gd name="T40" fmla="*/ 508070 w 596"/>
                <a:gd name="T41" fmla="*/ 702 h 666"/>
                <a:gd name="T42" fmla="*/ 502209 w 596"/>
                <a:gd name="T43" fmla="*/ 509 h 666"/>
                <a:gd name="T44" fmla="*/ 473834 w 596"/>
                <a:gd name="T45" fmla="*/ 343 h 666"/>
                <a:gd name="T46" fmla="*/ 423286 w 596"/>
                <a:gd name="T47" fmla="*/ 221 h 666"/>
                <a:gd name="T48" fmla="*/ 333632 w 596"/>
                <a:gd name="T49" fmla="*/ 146 h 666"/>
                <a:gd name="T50" fmla="*/ 240624 w 596"/>
                <a:gd name="T51" fmla="*/ 118 h 666"/>
                <a:gd name="T52" fmla="*/ 170282 w 596"/>
                <a:gd name="T53" fmla="*/ 138 h 666"/>
                <a:gd name="T54" fmla="*/ 118497 w 596"/>
                <a:gd name="T55" fmla="*/ 198 h 666"/>
                <a:gd name="T56" fmla="*/ 81989 w 596"/>
                <a:gd name="T57" fmla="*/ 294 h 666"/>
                <a:gd name="T58" fmla="*/ 55796 w 596"/>
                <a:gd name="T59" fmla="*/ 408 h 666"/>
                <a:gd name="T60" fmla="*/ 39003 w 596"/>
                <a:gd name="T61" fmla="*/ 536 h 666"/>
                <a:gd name="T62" fmla="*/ 27397 w 596"/>
                <a:gd name="T63" fmla="*/ 666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8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/>
              <a:t>Click to edit Master text styles</a:t>
            </a:r>
          </a:p>
          <a:p>
            <a:pPr lvl="1"/>
            <a:r>
              <a:rPr lang="tr-TR" altLang="en-US"/>
              <a:t>Second level</a:t>
            </a:r>
          </a:p>
          <a:p>
            <a:pPr lvl="2"/>
            <a:r>
              <a:rPr lang="tr-TR" altLang="en-US"/>
              <a:t>Third level</a:t>
            </a:r>
          </a:p>
          <a:p>
            <a:pPr lvl="3"/>
            <a:r>
              <a:rPr lang="tr-TR" altLang="en-US"/>
              <a:t>Fourth level</a:t>
            </a:r>
          </a:p>
          <a:p>
            <a:pPr lvl="4"/>
            <a:r>
              <a:rPr lang="tr-TR" altLang="en-US"/>
              <a:t>Fifth level</a:t>
            </a:r>
          </a:p>
        </p:txBody>
      </p:sp>
      <p:sp>
        <p:nvSpPr>
          <p:cNvPr id="5739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4B2264A3-7311-4D3D-A8CB-51290251641C}" type="datetime1">
              <a:rPr lang="en-AU"/>
              <a:pPr>
                <a:defRPr/>
              </a:pPr>
              <a:t>11/11/2024</a:t>
            </a:fld>
            <a:endParaRPr lang="tr-TR"/>
          </a:p>
        </p:txBody>
      </p:sp>
      <p:sp>
        <p:nvSpPr>
          <p:cNvPr id="5739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739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26047D9-4342-473B-82FD-F7307718C56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Excel_97-2003_Worksheet.xls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Excel_97-2003_Worksheet1.xls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Excel_97-2003_Worksheet2.xls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Microsoft_Excel_97-2003_Worksheet3.xls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5.vml"/><Relationship Id="rId6" Type="http://schemas.openxmlformats.org/officeDocument/2006/relationships/chart" Target="../charts/chart4.xml"/><Relationship Id="rId5" Type="http://schemas.openxmlformats.org/officeDocument/2006/relationships/image" Target="../media/image6.emf"/><Relationship Id="rId4" Type="http://schemas.openxmlformats.org/officeDocument/2006/relationships/oleObject" Target="../embeddings/Microsoft_Excel_97-2003_Worksheet4.xls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04CD43-70CC-4046-8C9C-8DE09E53B1A6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tr-TR" altLang="en-US" sz="1400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060575"/>
            <a:ext cx="7778750" cy="2160588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dirty="0">
                <a:latin typeface="Times New Roman" pitchFamily="18" charset="0"/>
              </a:rPr>
              <a:t>Bilkent University</a:t>
            </a:r>
            <a:br>
              <a:rPr lang="tr-TR" sz="4000" dirty="0">
                <a:latin typeface="Times New Roman" pitchFamily="18" charset="0"/>
              </a:rPr>
            </a:br>
            <a:r>
              <a:rPr lang="tr-TR" sz="4000" dirty="0">
                <a:latin typeface="Times New Roman" pitchFamily="18" charset="0"/>
              </a:rPr>
              <a:t>Faculty of Applied Sciences (FAS)</a:t>
            </a:r>
            <a:br>
              <a:rPr lang="tr-TR" sz="4000" dirty="0">
                <a:latin typeface="Times New Roman" pitchFamily="18" charset="0"/>
              </a:rPr>
            </a:br>
            <a:r>
              <a:rPr lang="tr-TR" sz="4000" dirty="0">
                <a:latin typeface="Times New Roman" pitchFamily="18" charset="0"/>
              </a:rPr>
              <a:t>Department of Tourism &amp; Hotel Management (THM)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797425"/>
            <a:ext cx="6400800" cy="10080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 b="0" dirty="0">
                <a:latin typeface="Times New Roman" pitchFamily="18" charset="0"/>
              </a:rPr>
              <a:t>CTIS 186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b="0" dirty="0">
                <a:latin typeface="Times New Roman" pitchFamily="18" charset="0"/>
              </a:rPr>
              <a:t>Mid-Semester Evaluation</a:t>
            </a:r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1219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68313" y="6278563"/>
            <a:ext cx="2133600" cy="45720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tr-TR" sz="1400" dirty="0"/>
              <a:t>14</a:t>
            </a:r>
            <a:r>
              <a:rPr lang="en-AU" altLang="tr-TR" sz="1400" dirty="0"/>
              <a:t>/</a:t>
            </a:r>
            <a:r>
              <a:rPr lang="tr-TR" altLang="tr-TR" sz="1400" dirty="0"/>
              <a:t>11</a:t>
            </a:r>
            <a:r>
              <a:rPr lang="en-AU" altLang="tr-TR" sz="1400" dirty="0"/>
              <a:t>/20</a:t>
            </a:r>
            <a:r>
              <a:rPr lang="en-US" altLang="tr-TR" sz="1400" dirty="0"/>
              <a:t>24</a:t>
            </a:r>
            <a:endParaRPr lang="tr-TR" altLang="tr-TR" sz="1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F63375-29DA-4C8A-8A31-7D4FFADB9666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tr-TR" altLang="en-US" sz="140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674688" y="293688"/>
            <a:ext cx="4143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my skills are fully utilized in class</a:t>
            </a:r>
            <a:r>
              <a:rPr lang="en-US" altLang="en-US" sz="120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1550" name="Group 286"/>
          <p:cNvGraphicFramePr>
            <a:graphicFrameLocks noGrp="1"/>
          </p:cNvGraphicFramePr>
          <p:nvPr/>
        </p:nvGraphicFramePr>
        <p:xfrm>
          <a:off x="674688" y="5984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59" name="Rectangle 48"/>
          <p:cNvSpPr>
            <a:spLocks noChangeArrowheads="1"/>
          </p:cNvSpPr>
          <p:nvPr/>
        </p:nvSpPr>
        <p:spPr bwMode="auto">
          <a:xfrm>
            <a:off x="674688" y="1328738"/>
            <a:ext cx="585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am given opportunity to share leadership and responsibility in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1" name="Group 287"/>
          <p:cNvGraphicFramePr>
            <a:graphicFrameLocks noGrp="1"/>
          </p:cNvGraphicFramePr>
          <p:nvPr/>
        </p:nvGraphicFramePr>
        <p:xfrm>
          <a:off x="674688" y="16335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79" name="Rectangle 92"/>
          <p:cNvSpPr>
            <a:spLocks noChangeArrowheads="1"/>
          </p:cNvSpPr>
          <p:nvPr/>
        </p:nvSpPr>
        <p:spPr bwMode="auto">
          <a:xfrm>
            <a:off x="674688" y="2363788"/>
            <a:ext cx="533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think the instructor is fair in treating all members of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2" name="Group 288"/>
          <p:cNvGraphicFramePr>
            <a:graphicFrameLocks noGrp="1"/>
          </p:cNvGraphicFramePr>
          <p:nvPr/>
        </p:nvGraphicFramePr>
        <p:xfrm>
          <a:off x="674688" y="26685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99" name="Rectangle 136"/>
          <p:cNvSpPr>
            <a:spLocks noChangeArrowheads="1"/>
          </p:cNvSpPr>
          <p:nvPr/>
        </p:nvSpPr>
        <p:spPr bwMode="auto">
          <a:xfrm>
            <a:off x="674688" y="3398838"/>
            <a:ext cx="5400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 conflict in class, there are always ways to resolve it.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3" name="Group 289"/>
          <p:cNvGraphicFramePr>
            <a:graphicFrameLocks noGrp="1"/>
          </p:cNvGraphicFramePr>
          <p:nvPr/>
        </p:nvGraphicFramePr>
        <p:xfrm>
          <a:off x="674688" y="37036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419" name="Rectangle 180"/>
          <p:cNvSpPr>
            <a:spLocks noChangeArrowheads="1"/>
          </p:cNvSpPr>
          <p:nvPr/>
        </p:nvSpPr>
        <p:spPr bwMode="auto">
          <a:xfrm>
            <a:off x="674688" y="4433888"/>
            <a:ext cx="7262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topics discussed in class will have a positive impact on my future carrier.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1554" name="Group 290"/>
          <p:cNvGraphicFramePr>
            <a:graphicFrameLocks noGrp="1"/>
          </p:cNvGraphicFramePr>
          <p:nvPr/>
        </p:nvGraphicFramePr>
        <p:xfrm>
          <a:off x="674688" y="473868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4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78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439" name="Rectangle 224"/>
          <p:cNvSpPr>
            <a:spLocks noChangeArrowheads="1"/>
          </p:cNvSpPr>
          <p:nvPr/>
        </p:nvSpPr>
        <p:spPr bwMode="auto">
          <a:xfrm>
            <a:off x="0" y="5484813"/>
            <a:ext cx="10856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Exams, quizzes, homework and other performance criteria stated in course syllabus are related to topics discussed in class.</a:t>
            </a:r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11555" name="Group 291"/>
          <p:cNvGraphicFramePr>
            <a:graphicFrameLocks noGrp="1"/>
          </p:cNvGraphicFramePr>
          <p:nvPr/>
        </p:nvGraphicFramePr>
        <p:xfrm>
          <a:off x="674688" y="577373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4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78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20A33D-9F45-47E4-85FD-82230384DDC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tr-TR" altLang="en-US" sz="140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79388" y="301625"/>
            <a:ext cx="96202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announces students’ attendance records and performances within a reasonable amount of time.</a:t>
            </a:r>
            <a:endParaRPr lang="en-US" altLang="en-US" sz="1500">
              <a:latin typeface="Times New Roman" panose="02020603050405020304" pitchFamily="18" charset="0"/>
            </a:endParaRPr>
          </a:p>
        </p:txBody>
      </p:sp>
      <p:graphicFrame>
        <p:nvGraphicFramePr>
          <p:cNvPr id="12574" name="Group 286"/>
          <p:cNvGraphicFramePr>
            <a:graphicFrameLocks noGrp="1"/>
          </p:cNvGraphicFramePr>
          <p:nvPr/>
        </p:nvGraphicFramePr>
        <p:xfrm>
          <a:off x="708025" y="5984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383" name="Rectangle 48"/>
          <p:cNvSpPr>
            <a:spLocks noChangeArrowheads="1"/>
          </p:cNvSpPr>
          <p:nvPr/>
        </p:nvSpPr>
        <p:spPr bwMode="auto">
          <a:xfrm>
            <a:off x="709613" y="1328738"/>
            <a:ext cx="3673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course objectives / goals.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5" name="Group 287"/>
          <p:cNvGraphicFramePr>
            <a:graphicFrameLocks noGrp="1"/>
          </p:cNvGraphicFramePr>
          <p:nvPr/>
        </p:nvGraphicFramePr>
        <p:xfrm>
          <a:off x="708025" y="16335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03" name="Rectangle 92"/>
          <p:cNvSpPr>
            <a:spLocks noChangeArrowheads="1"/>
          </p:cNvSpPr>
          <p:nvPr/>
        </p:nvSpPr>
        <p:spPr bwMode="auto">
          <a:xfrm>
            <a:off x="709613" y="2363788"/>
            <a:ext cx="3709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clearly understand teacher’s expectations.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6" name="Group 288"/>
          <p:cNvGraphicFramePr>
            <a:graphicFrameLocks noGrp="1"/>
          </p:cNvGraphicFramePr>
          <p:nvPr/>
        </p:nvGraphicFramePr>
        <p:xfrm>
          <a:off x="708025" y="26685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23" name="Rectangle 136"/>
          <p:cNvSpPr>
            <a:spLocks noChangeArrowheads="1"/>
          </p:cNvSpPr>
          <p:nvPr/>
        </p:nvSpPr>
        <p:spPr bwMode="auto">
          <a:xfrm>
            <a:off x="709613" y="3398838"/>
            <a:ext cx="55435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teacher interacts with students on the basis of mutual respect.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7" name="Group 289"/>
          <p:cNvGraphicFramePr>
            <a:graphicFrameLocks noGrp="1"/>
          </p:cNvGraphicFramePr>
          <p:nvPr/>
        </p:nvGraphicFramePr>
        <p:xfrm>
          <a:off x="708025" y="37036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43" name="Rectangle 180"/>
          <p:cNvSpPr>
            <a:spLocks noChangeArrowheads="1"/>
          </p:cNvSpPr>
          <p:nvPr/>
        </p:nvSpPr>
        <p:spPr bwMode="auto">
          <a:xfrm>
            <a:off x="709613" y="4433888"/>
            <a:ext cx="31575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evaluate my own performance.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8" name="Group 290"/>
          <p:cNvGraphicFramePr>
            <a:graphicFrameLocks noGrp="1"/>
          </p:cNvGraphicFramePr>
          <p:nvPr/>
        </p:nvGraphicFramePr>
        <p:xfrm>
          <a:off x="708025" y="47386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63" name="Rectangle 224"/>
          <p:cNvSpPr>
            <a:spLocks noChangeArrowheads="1"/>
          </p:cNvSpPr>
          <p:nvPr/>
        </p:nvSpPr>
        <p:spPr bwMode="auto">
          <a:xfrm>
            <a:off x="709613" y="5468938"/>
            <a:ext cx="3594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solve my own problems in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9" name="Group 291"/>
          <p:cNvGraphicFramePr>
            <a:graphicFrameLocks noGrp="1"/>
          </p:cNvGraphicFramePr>
          <p:nvPr/>
        </p:nvGraphicFramePr>
        <p:xfrm>
          <a:off x="708025" y="57737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E647FC-4F63-4B6D-A790-4C589170415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tr-TR" altLang="en-US" sz="140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52413" y="519113"/>
            <a:ext cx="5310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the chance to work individually (separate from teacher).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3422" name="Group 110"/>
          <p:cNvGraphicFramePr>
            <a:graphicFrameLocks noGrp="1"/>
          </p:cNvGraphicFramePr>
          <p:nvPr/>
        </p:nvGraphicFramePr>
        <p:xfrm>
          <a:off x="395288" y="981075"/>
          <a:ext cx="5976937" cy="701675"/>
        </p:xfrm>
        <a:graphic>
          <a:graphicData uri="http://schemas.openxmlformats.org/drawingml/2006/table">
            <a:tbl>
              <a:tblPr/>
              <a:tblGrid>
                <a:gridCol w="1312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5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07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7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407" name="Rectangle 48"/>
          <p:cNvSpPr>
            <a:spLocks noChangeArrowheads="1"/>
          </p:cNvSpPr>
          <p:nvPr/>
        </p:nvSpPr>
        <p:spPr bwMode="auto">
          <a:xfrm>
            <a:off x="395288" y="1958975"/>
            <a:ext cx="5260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goals / objectives for personal improvement.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3423" name="Group 111"/>
          <p:cNvGraphicFramePr>
            <a:graphicFrameLocks noGrp="1"/>
          </p:cNvGraphicFramePr>
          <p:nvPr/>
        </p:nvGraphicFramePr>
        <p:xfrm>
          <a:off x="468313" y="2420938"/>
          <a:ext cx="5832475" cy="701675"/>
        </p:xfrm>
        <a:graphic>
          <a:graphicData uri="http://schemas.openxmlformats.org/drawingml/2006/table">
            <a:tbl>
              <a:tblPr/>
              <a:tblGrid>
                <a:gridCol w="1279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8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5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427" name="Rectangle 92"/>
          <p:cNvSpPr>
            <a:spLocks noChangeArrowheads="1"/>
          </p:cNvSpPr>
          <p:nvPr/>
        </p:nvSpPr>
        <p:spPr bwMode="auto">
          <a:xfrm>
            <a:off x="0" y="4235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3413" name="Group 101"/>
          <p:cNvGraphicFramePr>
            <a:graphicFrameLocks noGrp="1"/>
          </p:cNvGraphicFramePr>
          <p:nvPr/>
        </p:nvGraphicFramePr>
        <p:xfrm>
          <a:off x="250825" y="3644900"/>
          <a:ext cx="8642350" cy="2879725"/>
        </p:xfrm>
        <a:graphic>
          <a:graphicData uri="http://schemas.openxmlformats.org/drawingml/2006/table">
            <a:tbl>
              <a:tblPr/>
              <a:tblGrid>
                <a:gridCol w="8642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79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Please indicate any other issue you would like to share with your instructor concerning Course, Instructor, Teaching Style, Teaching Material, Behavior in class....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CA5AEE-3C69-4B4D-A205-5164F595E6B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tr-TR" altLang="en-US" sz="140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852738"/>
            <a:ext cx="8229600" cy="9366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CTIS 186 Statistics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19DF06-7A1F-4C73-9BB6-A962404D1AC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tr-TR" altLang="en-US" sz="140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86677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Performance Grades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065E41-EE71-4667-99CE-50C96A9B935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tr-TR" altLang="en-US" sz="1400"/>
          </a:p>
        </p:txBody>
      </p:sp>
      <p:graphicFrame>
        <p:nvGraphicFramePr>
          <p:cNvPr id="1945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3919789"/>
              </p:ext>
            </p:extLst>
          </p:nvPr>
        </p:nvGraphicFramePr>
        <p:xfrm>
          <a:off x="107950" y="157163"/>
          <a:ext cx="8928100" cy="602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2" name="Worksheet" r:id="rId4" imgW="8477228" imgH="4429259" progId="Excel.Sheet.8">
                  <p:embed/>
                </p:oleObj>
              </mc:Choice>
              <mc:Fallback>
                <p:oleObj name="Worksheet" r:id="rId4" imgW="8477228" imgH="4429259" progId="Excel.Sheet.8">
                  <p:embed/>
                  <p:pic>
                    <p:nvPicPr>
                      <p:cNvPr id="19459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" y="157163"/>
                        <a:ext cx="8928100" cy="6021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7884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985A69-F529-4ECB-B1DE-30AD0B8B38E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tr-TR" altLang="en-US" sz="140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08920"/>
            <a:ext cx="8229600" cy="720080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Correlation Coefficients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378207-6FD0-4E81-A4BB-1DDF5B048C0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tr-TR" altLang="en-US" sz="140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85225" cy="6048375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A correlation coefficient (</a:t>
            </a:r>
            <a:r>
              <a:rPr lang="tr-TR" altLang="en-US" b="1">
                <a:latin typeface="Times New Roman" panose="02020603050405020304" pitchFamily="18" charset="0"/>
              </a:rPr>
              <a:t>C. C.</a:t>
            </a:r>
            <a:r>
              <a:rPr lang="tr-TR" altLang="en-US">
                <a:latin typeface="Times New Roman" panose="02020603050405020304" pitchFamily="18" charset="0"/>
              </a:rPr>
              <a:t>) returns the correlation coefficients between two data sets.</a:t>
            </a:r>
          </a:p>
          <a:p>
            <a:pPr algn="ctr" eaLnBrk="1" hangingPunct="1">
              <a:buFontTx/>
              <a:buChar char="-"/>
            </a:pPr>
            <a:r>
              <a:rPr lang="tr-TR" altLang="en-US" b="1">
                <a:latin typeface="Times New Roman" panose="02020603050405020304" pitchFamily="18" charset="0"/>
              </a:rPr>
              <a:t>1 </a:t>
            </a:r>
            <a:r>
              <a:rPr lang="tr-TR" altLang="en-US" b="1">
                <a:latin typeface="Times New Roman" panose="02020603050405020304" pitchFamily="18" charset="0"/>
                <a:cs typeface="Arial" panose="020B0604020202020204" pitchFamily="34" charset="0"/>
              </a:rPr>
              <a:t>≤ C. C. ≤ 1</a:t>
            </a:r>
          </a:p>
          <a:p>
            <a:pPr eaLnBrk="1" hangingPunct="1">
              <a:buFontTx/>
              <a:buNone/>
            </a:pPr>
            <a:r>
              <a:rPr lang="tr-TR" altLang="en-US">
                <a:latin typeface="Times New Roman" panose="02020603050405020304" pitchFamily="18" charset="0"/>
                <a:cs typeface="Arial" panose="020B0604020202020204" pitchFamily="34" charset="0"/>
              </a:rPr>
              <a:t>If C. C. = - 1 → Two data are negatively perfectly correlated</a:t>
            </a:r>
          </a:p>
          <a:p>
            <a:pPr eaLnBrk="1" hangingPunct="1">
              <a:buFontTx/>
              <a:buNone/>
            </a:pPr>
            <a:r>
              <a:rPr lang="tr-TR" altLang="en-US">
                <a:latin typeface="Times New Roman" panose="02020603050405020304" pitchFamily="18" charset="0"/>
                <a:cs typeface="Arial" panose="020B0604020202020204" pitchFamily="34" charset="0"/>
              </a:rPr>
              <a:t>If C. C. = 0 → Two data are not related to each other</a:t>
            </a:r>
          </a:p>
          <a:p>
            <a:pPr eaLnBrk="1" hangingPunct="1">
              <a:buFontTx/>
              <a:buNone/>
            </a:pPr>
            <a:r>
              <a:rPr lang="tr-TR" altLang="en-US">
                <a:latin typeface="Times New Roman" panose="02020603050405020304" pitchFamily="18" charset="0"/>
                <a:cs typeface="Arial" panose="020B0604020202020204" pitchFamily="34" charset="0"/>
              </a:rPr>
              <a:t>If C. C. = 1 → Two data are positively perfectly correlated</a:t>
            </a:r>
            <a:endParaRPr lang="tr-TR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Char char="-"/>
            </a:pPr>
            <a:endParaRPr lang="tr-TR" altLang="en-US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D3F581-8002-4BE7-BE52-7815067ADB0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tr-TR" altLang="en-US" sz="1400"/>
          </a:p>
        </p:txBody>
      </p:sp>
      <p:graphicFrame>
        <p:nvGraphicFramePr>
          <p:cNvPr id="22531" name="Object 9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678472964"/>
              </p:ext>
            </p:extLst>
          </p:nvPr>
        </p:nvGraphicFramePr>
        <p:xfrm>
          <a:off x="373063" y="2136775"/>
          <a:ext cx="8340725" cy="1373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10" name="Worksheet" r:id="rId4" imgW="3819471" imgH="628574" progId="Excel.Sheet.8">
                  <p:embed/>
                </p:oleObj>
              </mc:Choice>
              <mc:Fallback>
                <p:oleObj name="Worksheet" r:id="rId4" imgW="3819471" imgH="628574" progId="Excel.Shee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063" y="2136775"/>
                        <a:ext cx="8340725" cy="1373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B1FA51F-889E-4C64-BD71-64041931B8F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tr-TR" altLang="en-US" sz="140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20938"/>
            <a:ext cx="8229600" cy="863600"/>
          </a:xfrm>
        </p:spPr>
        <p:txBody>
          <a:bodyPr/>
          <a:lstStyle/>
          <a:p>
            <a:pPr eaLnBrk="1" hangingPunct="1">
              <a:defRPr/>
            </a:pPr>
            <a:r>
              <a:rPr lang="tr-TR" b="1">
                <a:latin typeface="Times New Roman" pitchFamily="18" charset="0"/>
              </a:rPr>
              <a:t>Letter Grade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E8E564-BB51-48D1-9DA6-F8AEF2C21A7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tr-TR" altLang="en-US" sz="140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20938"/>
            <a:ext cx="8229600" cy="1081087"/>
          </a:xfrm>
        </p:spPr>
        <p:txBody>
          <a:bodyPr/>
          <a:lstStyle/>
          <a:p>
            <a:pPr eaLnBrk="1" hangingPunct="1">
              <a:defRPr/>
            </a:pPr>
            <a:r>
              <a:rPr lang="tr-TR" b="1">
                <a:latin typeface="Times New Roman" pitchFamily="18" charset="0"/>
              </a:rPr>
              <a:t>Student Rights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8092188-0947-462C-BB58-8D4EF2AFAE2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tr-TR" altLang="en-US" sz="1400"/>
          </a:p>
        </p:txBody>
      </p:sp>
      <p:graphicFrame>
        <p:nvGraphicFramePr>
          <p:cNvPr id="24579" name="Object 787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936188070"/>
              </p:ext>
            </p:extLst>
          </p:nvPr>
        </p:nvGraphicFramePr>
        <p:xfrm>
          <a:off x="179388" y="260648"/>
          <a:ext cx="8785099" cy="5982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58" name="Worksheet" r:id="rId4" imgW="6229285" imgH="3867086" progId="Excel.Sheet.8">
                  <p:embed/>
                </p:oleObj>
              </mc:Choice>
              <mc:Fallback>
                <p:oleObj name="Worksheet" r:id="rId4" imgW="6229285" imgH="3867086" progId="Excel.Sheet.8">
                  <p:embed/>
                  <p:pic>
                    <p:nvPicPr>
                      <p:cNvPr id="0" name="Object 7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260648"/>
                        <a:ext cx="8785099" cy="59829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DE70579-AF0D-4BE6-A509-E915881E564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tr-TR" altLang="en-US" sz="140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36838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tr-TR" b="1">
                <a:latin typeface="Times New Roman" pitchFamily="18" charset="0"/>
              </a:rPr>
              <a:t>Charts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1BE68C-A22F-4B7C-93B6-FE8C1B23234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tr-TR" altLang="en-US" sz="140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1212688"/>
              </p:ext>
            </p:extLst>
          </p:nvPr>
        </p:nvGraphicFramePr>
        <p:xfrm>
          <a:off x="107504" y="260648"/>
          <a:ext cx="8928992" cy="5982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36C9E9-DD8B-45A7-80F5-2D433F64484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tr-TR" altLang="en-US" sz="140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3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1418725"/>
              </p:ext>
            </p:extLst>
          </p:nvPr>
        </p:nvGraphicFramePr>
        <p:xfrm>
          <a:off x="179513" y="157162"/>
          <a:ext cx="8712968" cy="6086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77050" y="6453188"/>
            <a:ext cx="2266950" cy="2476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1DEB910-9BC3-49E5-8D54-A13B6E4570A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tr-TR" altLang="en-US" sz="140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3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5058857"/>
              </p:ext>
            </p:extLst>
          </p:nvPr>
        </p:nvGraphicFramePr>
        <p:xfrm>
          <a:off x="179512" y="260647"/>
          <a:ext cx="8856984" cy="6336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57162"/>
            <a:ext cx="8243887" cy="457201"/>
          </a:xfrm>
        </p:spPr>
        <p:txBody>
          <a:bodyPr/>
          <a:lstStyle/>
          <a:p>
            <a:pPr>
              <a:defRPr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Spent by Students versus Exam Grade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5D1053-DCAD-46DC-9B4C-9130CAF44119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tr-TR" altLang="tr-TR" sz="1400"/>
          </a:p>
        </p:txBody>
      </p:sp>
      <p:graphicFrame>
        <p:nvGraphicFramePr>
          <p:cNvPr id="2970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7103629"/>
              </p:ext>
            </p:extLst>
          </p:nvPr>
        </p:nvGraphicFramePr>
        <p:xfrm>
          <a:off x="179388" y="614364"/>
          <a:ext cx="8851900" cy="56292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2" name="Worksheet" r:id="rId4" imgW="4991143" imgH="3838530" progId="Excel.Sheet.8">
                  <p:embed/>
                </p:oleObj>
              </mc:Choice>
              <mc:Fallback>
                <p:oleObj name="Worksheet" r:id="rId4" imgW="4991143" imgH="3838530" progId="Excel.Sheet.8">
                  <p:embed/>
                  <p:pic>
                    <p:nvPicPr>
                      <p:cNvPr id="2970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614364"/>
                        <a:ext cx="8851900" cy="56292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7377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4FB9598-78D5-48BE-9D10-DBD6CD78E168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tr-TR" altLang="tr-TR" sz="1400"/>
          </a:p>
        </p:txBody>
      </p:sp>
      <p:graphicFrame>
        <p:nvGraphicFramePr>
          <p:cNvPr id="30723" name="Content Placeholder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9996436"/>
              </p:ext>
            </p:extLst>
          </p:nvPr>
        </p:nvGraphicFramePr>
        <p:xfrm>
          <a:off x="5084763" y="764704"/>
          <a:ext cx="3670300" cy="5328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78" name="Worksheet" r:id="rId4" imgW="2495572" imgH="2047767" progId="Excel.Sheet.8">
                  <p:embed/>
                </p:oleObj>
              </mc:Choice>
              <mc:Fallback>
                <p:oleObj name="Worksheet" r:id="rId4" imgW="2495572" imgH="2047767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4763" y="764704"/>
                        <a:ext cx="3670300" cy="53285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3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4642815"/>
              </p:ext>
            </p:extLst>
          </p:nvPr>
        </p:nvGraphicFramePr>
        <p:xfrm>
          <a:off x="251520" y="764704"/>
          <a:ext cx="4320480" cy="5328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45424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EC63D2-B7FC-494C-A65E-4A11635CEFF5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tr-TR" altLang="en-US" sz="140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781300"/>
            <a:ext cx="8229600" cy="10128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en-US" sz="4400" b="1"/>
              <a:t>Good Luck for all of you!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8A7874-601A-4CE6-82AA-16B7679EF74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en-US" sz="140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Right to Professional Teachers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075238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Students have the right to learn from teachers who are: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 prepared,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on time,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teach the full number of weeks and hours,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evaluate the assignments and exams properly,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use a variety of challenging teaching methods, and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 engage students actively in learning.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2983F54-769F-4A6B-BF99-FE85739614B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en-US" sz="140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778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Right to Learn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785225" cy="5003800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ask questions,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be creative,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 participate in class effectively and interactively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 exam and assignment formats that:</a:t>
            </a:r>
          </a:p>
          <a:p>
            <a:pPr lvl="2" eaLnBrk="1" hangingPunct="1"/>
            <a:r>
              <a:rPr lang="tr-TR" altLang="en-US">
                <a:latin typeface="Times New Roman" panose="02020603050405020304" pitchFamily="18" charset="0"/>
              </a:rPr>
              <a:t> reinforce learning </a:t>
            </a:r>
            <a:r>
              <a:rPr lang="tr-TR" altLang="en-US" sz="3200" b="1">
                <a:latin typeface="Times New Roman" panose="02020603050405020304" pitchFamily="18" charset="0"/>
              </a:rPr>
              <a:t>beyond memorization</a:t>
            </a:r>
            <a:r>
              <a:rPr lang="tr-TR" altLang="en-US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E4A0054-2F35-4EF1-8ED3-2E3E404EA67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en-US" sz="1400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048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Right to Information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616575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 be informed of the dates of major exams and assignments ahead of time,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see their grades,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receive frequent and timely evaluation of learning, and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be made aware of the rules and available choices.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3A2D9FC-04A2-4A35-B7F2-F901EC5B64F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tr-TR" altLang="en-US" sz="140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661987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>
                <a:latin typeface="Times New Roman" pitchFamily="18" charset="0"/>
              </a:rPr>
              <a:t>Right to Information Continued...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148263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Students have the right to a syllabus informing them of: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Weekly assignments and readings,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Learning objectives, 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Expectations from students, and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Explicit description of how evaluation and grading will be done.</a:t>
            </a:r>
          </a:p>
          <a:p>
            <a:pPr eaLnBrk="1" hangingPunct="1"/>
            <a:endParaRPr lang="tr-TR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63FE50-20A6-4DA5-A988-4608310EF05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tr-TR" altLang="en-US" sz="1400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>
                <a:latin typeface="Times New Roman" pitchFamily="18" charset="0"/>
              </a:rPr>
              <a:t>Right to be Respected as Individuals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24900" cy="4859337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be treated politely and with respect,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two-way communication,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be heard,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ask questions, and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be responded to impartially and fairly.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C088EB-E3FA-49B5-A7EE-718BB24E41E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tr-TR" altLang="en-US" sz="140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76475"/>
            <a:ext cx="8229600" cy="1584325"/>
          </a:xfrm>
        </p:spPr>
        <p:txBody>
          <a:bodyPr/>
          <a:lstStyle/>
          <a:p>
            <a:pPr eaLnBrk="1" hangingPunct="1">
              <a:defRPr/>
            </a:pPr>
            <a:r>
              <a:rPr lang="tr-TR" b="1">
                <a:latin typeface="Times New Roman" pitchFamily="18" charset="0"/>
              </a:rPr>
              <a:t>Mid-Semester Evaluation Questionnaire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7B8B0FF-3D48-494E-9298-A4A2D8870BF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tr-TR" altLang="en-US" sz="1400"/>
          </a:p>
        </p:txBody>
      </p:sp>
      <p:sp>
        <p:nvSpPr>
          <p:cNvPr id="13315" name="Rectangle 1192"/>
          <p:cNvSpPr>
            <a:spLocks noChangeArrowheads="1"/>
          </p:cNvSpPr>
          <p:nvPr/>
        </p:nvSpPr>
        <p:spPr bwMode="auto">
          <a:xfrm>
            <a:off x="1693863" y="293688"/>
            <a:ext cx="7407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 clearly states class objectives and what is expected from students.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1" name="Group 1485"/>
          <p:cNvGraphicFramePr>
            <a:graphicFrameLocks noGrp="1"/>
          </p:cNvGraphicFramePr>
          <p:nvPr/>
        </p:nvGraphicFramePr>
        <p:xfrm>
          <a:off x="1693863" y="5984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35" name="Rectangle 1236"/>
          <p:cNvSpPr>
            <a:spLocks noChangeArrowheads="1"/>
          </p:cNvSpPr>
          <p:nvPr/>
        </p:nvSpPr>
        <p:spPr bwMode="auto">
          <a:xfrm>
            <a:off x="1693863" y="1406525"/>
            <a:ext cx="353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a chance to be heard and attended.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0702" name="Group 1486"/>
          <p:cNvGraphicFramePr>
            <a:graphicFrameLocks noGrp="1"/>
          </p:cNvGraphicFramePr>
          <p:nvPr/>
        </p:nvGraphicFramePr>
        <p:xfrm>
          <a:off x="1693863" y="16335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55" name="Rectangle 1280"/>
          <p:cNvSpPr>
            <a:spLocks noChangeArrowheads="1"/>
          </p:cNvSpPr>
          <p:nvPr/>
        </p:nvSpPr>
        <p:spPr bwMode="auto">
          <a:xfrm>
            <a:off x="1693863" y="2428875"/>
            <a:ext cx="3924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interact effectively with my class mates.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3" name="Group 1487"/>
          <p:cNvGraphicFramePr>
            <a:graphicFrameLocks noGrp="1"/>
          </p:cNvGraphicFramePr>
          <p:nvPr/>
        </p:nvGraphicFramePr>
        <p:xfrm>
          <a:off x="1693863" y="26685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75" name="Rectangle 1324"/>
          <p:cNvSpPr>
            <a:spLocks noChangeArrowheads="1"/>
          </p:cNvSpPr>
          <p:nvPr/>
        </p:nvSpPr>
        <p:spPr bwMode="auto">
          <a:xfrm>
            <a:off x="1693863" y="3529013"/>
            <a:ext cx="4044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and students listen to each other.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4" name="Group 1488"/>
          <p:cNvGraphicFramePr>
            <a:graphicFrameLocks noGrp="1"/>
          </p:cNvGraphicFramePr>
          <p:nvPr/>
        </p:nvGraphicFramePr>
        <p:xfrm>
          <a:off x="1693863" y="37036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95" name="Rectangle 1368"/>
          <p:cNvSpPr>
            <a:spLocks noChangeArrowheads="1"/>
          </p:cNvSpPr>
          <p:nvPr/>
        </p:nvSpPr>
        <p:spPr bwMode="auto">
          <a:xfrm>
            <a:off x="1693863" y="4433888"/>
            <a:ext cx="46672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Conflicts in class are openly recognized and discussed.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5" name="Group 1489"/>
          <p:cNvGraphicFramePr>
            <a:graphicFrameLocks noGrp="1"/>
          </p:cNvGraphicFramePr>
          <p:nvPr/>
        </p:nvGraphicFramePr>
        <p:xfrm>
          <a:off x="1693863" y="47386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415" name="Rectangle 1412"/>
          <p:cNvSpPr>
            <a:spLocks noChangeArrowheads="1"/>
          </p:cNvSpPr>
          <p:nvPr/>
        </p:nvSpPr>
        <p:spPr bwMode="auto">
          <a:xfrm>
            <a:off x="1693863" y="5468938"/>
            <a:ext cx="5799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listens to and tries to evaluate new and different ideas</a:t>
            </a:r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0706" name="Group 1490"/>
          <p:cNvGraphicFramePr>
            <a:graphicFrameLocks noGrp="1"/>
          </p:cNvGraphicFramePr>
          <p:nvPr/>
        </p:nvGraphicFramePr>
        <p:xfrm>
          <a:off x="1693863" y="57737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1370</TotalTime>
  <Words>961</Words>
  <Application>Microsoft Office PowerPoint</Application>
  <PresentationFormat>On-screen Show (4:3)</PresentationFormat>
  <Paragraphs>296</Paragraphs>
  <Slides>27</Slides>
  <Notes>27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Times New Roman</vt:lpstr>
      <vt:lpstr>Verdana</vt:lpstr>
      <vt:lpstr>Webdings</vt:lpstr>
      <vt:lpstr>Balloons</vt:lpstr>
      <vt:lpstr>Microsoft Excel 97-2003 Worksheet</vt:lpstr>
      <vt:lpstr>Bilkent University Faculty of Applied Sciences (FAS) Department of Tourism &amp; Hotel Management (THM)</vt:lpstr>
      <vt:lpstr>Student Rights</vt:lpstr>
      <vt:lpstr>Right to Professional Teachers</vt:lpstr>
      <vt:lpstr>Right to Learn</vt:lpstr>
      <vt:lpstr>Right to Information</vt:lpstr>
      <vt:lpstr>Right to Information Continued...</vt:lpstr>
      <vt:lpstr>Right to be Respected as Individuals</vt:lpstr>
      <vt:lpstr>Mid-Semester Evaluation Questionnaire</vt:lpstr>
      <vt:lpstr>PowerPoint Presentation</vt:lpstr>
      <vt:lpstr>PowerPoint Presentation</vt:lpstr>
      <vt:lpstr>PowerPoint Presentation</vt:lpstr>
      <vt:lpstr>PowerPoint Presentation</vt:lpstr>
      <vt:lpstr>CTIS 186 Statistics</vt:lpstr>
      <vt:lpstr>Performance Grades</vt:lpstr>
      <vt:lpstr>PowerPoint Presentation</vt:lpstr>
      <vt:lpstr>Correlation Coefficients</vt:lpstr>
      <vt:lpstr>PowerPoint Presentation</vt:lpstr>
      <vt:lpstr>PowerPoint Presentation</vt:lpstr>
      <vt:lpstr>Letter Grade</vt:lpstr>
      <vt:lpstr>PowerPoint Presentation</vt:lpstr>
      <vt:lpstr>Charts</vt:lpstr>
      <vt:lpstr>PowerPoint Presentation</vt:lpstr>
      <vt:lpstr>PowerPoint Presentation</vt:lpstr>
      <vt:lpstr>PowerPoint Presentation</vt:lpstr>
      <vt:lpstr>Time Spent by Students versus Exam Grade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Bilkent University Vocational School of Tourism &amp; Hotel Services (VSTHS) Department of Hospitality Services (HS)</dc:title>
  <dc:creator>Jamel Chafra</dc:creator>
  <cp:lastModifiedBy>user</cp:lastModifiedBy>
  <cp:revision>146</cp:revision>
  <dcterms:created xsi:type="dcterms:W3CDTF">2009-11-08T07:48:00Z</dcterms:created>
  <dcterms:modified xsi:type="dcterms:W3CDTF">2024-11-11T13:39:23Z</dcterms:modified>
</cp:coreProperties>
</file>